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DB1BE5-3484-4F06-9A1D-1EC006BF8B03}">
  <a:tblStyle styleId="{A9DB1BE5-3484-4F06-9A1D-1EC006BF8B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458" autoAdjust="0"/>
    <p:restoredTop sz="96036" autoAdjust="0"/>
  </p:normalViewPr>
  <p:slideViewPr>
    <p:cSldViewPr snapToGrid="0">
      <p:cViewPr varScale="1">
        <p:scale>
          <a:sx n="134" d="100"/>
          <a:sy n="134" d="100"/>
        </p:scale>
        <p:origin x="72" y="14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00:36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2304 0 0,'-1'2'252'0'0,"1"-1"0"0"0,0 0-1 0 0,-1 1 1 0 0,1-1 0 0 0,0 0 0 0 0,-1 1 0 0 0,0-1-1 0 0,1 0 1 0 0,-1 1 0 0 0,0-1 0 0 0,1 0 0 0 0,-1 0-1 0 0,-1 2 1 0 0,-1 0 644 0 0,0 1-660 0 0,0 0 0 0 0,-1 0-1 0 0,1 0 1 0 0,-5 4 0 0 0,4-5 535 0 0,0 1 0 0 0,1 0 0 0 0,-1 0-1 0 0,-2 4 1 0 0,5-7-57 0 0,1-1-564 0 0,-1 1 1 0 0,0-1-1 0 0,0 1 1 0 0,1-1-1 0 0,-1 1 1 0 0,0-1-1 0 0,1 1 1 0 0,-1 0 0 0 0,1-1-1 0 0,-1 1 1 0 0,1 0-1 0 0,-1-1 1 0 0,1 1-1 0 0,-1 0 1 0 0,0 1-1 0 0,-8 9 3233 0 0,16-1-2387 0 0,-4-8-938 0 0,1-1 0 0 0,0 1-1 0 0,0-1 1 0 0,0 1 0 0 0,0-1-1 0 0,0 0 1 0 0,1-1 0 0 0,3 1-1 0 0,38 1 1370 0 0,-40-2-1241 0 0,247 5 1958 0 0,-169-5-1773 0 0,322-11 882 0 0,-250 2-796 0 0,54-7 174 0 0,-180 13-520 0 0,0 1-1 0 0,-1 2 0 0 0,1 0 1 0 0,29 5-1 0 0,35 6 506 0 0,120-2 0 0 0,-70-6-835 0 0,3-1 142 0 0,36-4 1820 0 0,-3-1-1555 0 0,-165 2-91 0 0,0-1-1 0 0,1 0 1 0 0,20-7 0 0 0,18-2 112 0 0,225-18 1256 0 0,-252 27-1609 0 0,0-2 0 0 0,32-7 0 0 0,-50 9 40 0 0,0 1 0 0 0,0-1-1 0 0,0 2 1 0 0,0-1 0 0 0,0 2 0 0 0,15 1 0 0 0,-22-2-37 0 0,-1 1 1 0 0,1-1 0 0 0,0 1-1 0 0,-1 0 1 0 0,1 0-1 0 0,-1-1 1 0 0,1 1 0 0 0,-1 0-1 0 0,2 1 1 0 0,5 7-3708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00:41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336 0 11976 0 0,'-11'8'845'0'0,"1"1"0"0"0,0 0 0 0 0,0 0 0 0 0,1 1 0 0 0,1 0 0 0 0,-13 17 1 0 0,3-3 1793 0 0,-16 26-929 0 0,2 1-1 0 0,-35 74 1 0 0,-9 16-2555 0 0,59-114-129 0 0,5-1-60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5:03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0 3680 0 0,'0'0'284'0'0,"-5"8"1851"0"0,-2 2 4248 0 0,4-7-5935 0 0,1 0-1 0 0,-1 0 0 0 0,1 0 0 0 0,0 0 1 0 0,0 1-1 0 0,0-1 0 0 0,0 1 1 0 0,0 0-1 0 0,1-1 0 0 0,0 1 1 0 0,0 0-1 0 0,0 0 0 0 0,0 0 0 0 0,0 6 1 0 0,0-5-157 0 0,1 0 1 0 0,0 1 0 0 0,0-1-1 0 0,0 0 1 0 0,1 1-1 0 0,0-1 1 0 0,0 0 0 0 0,0 1-1 0 0,1-1 1 0 0,3 8-1 0 0,-5-12-247 0 0,1 0 1 0 0,0 1-1 0 0,0-1 0 0 0,0 0 0 0 0,0 0 0 0 0,-1 0 0 0 0,1 0 0 0 0,1 0 0 0 0,-1-1 1 0 0,0 1-1 0 0,0 0 0 0 0,0 0 0 0 0,0-1 0 0 0,0 1 0 0 0,1 0 0 0 0,-1-1 0 0 0,0 1 1 0 0,1-1-1 0 0,-1 0 0 0 0,0 0 0 0 0,1 1 0 0 0,-1-1 0 0 0,0 0 0 0 0,1 0 0 0 0,-1 0 1 0 0,1 0-1 0 0,-1 0 0 0 0,0-1 0 0 0,1 1 0 0 0,-1 0 0 0 0,0-1 0 0 0,1 1 0 0 0,-1 0 1 0 0,0-1-1 0 0,2-1 0 0 0,3 0 13 0 0,0-1 1 0 0,-1 0 0 0 0,1-1-1 0 0,-1 1 1 0 0,0-1 0 0 0,8-7-1 0 0,-3-2 149 0 0,1-1-1 0 0,-2 1 1 0 0,0-2-1 0 0,0 1 0 0 0,8-21 1 0 0,-10 20 121 0 0,-7 14 121 0 0,0 9-288 0 0,0 20-48 0 0,-1-19-116 0 0,0 0 0 0 0,1 0 0 0 0,1 0 0 0 0,-1 0 0 0 0,2 0-1 0 0,-1 0 1 0 0,1-1 0 0 0,3 11 0 0 0,-4-18-449 0 0,10-8-3645 0 0,-3 0 1870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5:04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6912 0 0,'-1'1'190'0'0,"0"0"0"0"0,-1 0 0 0 0,1 0 0 0 0,0 0 0 0 0,0 0 0 0 0,0 1 0 0 0,0-1 0 0 0,0 1 0 0 0,0-1 0 0 0,0 1 0 0 0,1-1 0 0 0,-1 1 0 0 0,1-1 0 0 0,-2 3 0 0 0,0 1 1764 0 0,-3 7 4 0 0,0 0 0 0 0,1 1 0 0 0,-5 22 0 0 0,8-29-1797 0 0,0 0 0 0 0,0 0 0 0 0,1 0 0 0 0,0 0 0 0 0,0 0 0 0 0,0 0 0 0 0,1 0 0 0 0,0 0 0 0 0,0 0 0 0 0,3 9 0 0 0,-3-14-134 0 0,-1 1-1 0 0,1-1 1 0 0,0 0-1 0 0,-1 0 0 0 0,1 0 1 0 0,0 0-1 0 0,0 0 1 0 0,0 0-1 0 0,0 0 0 0 0,0 0 1 0 0,0 0-1 0 0,0-1 1 0 0,0 1-1 0 0,0 0 0 0 0,0-1 1 0 0,1 1-1 0 0,-1-1 1 0 0,0 1-1 0 0,0-1 1 0 0,1 1-1 0 0,-1-1 0 0 0,0 0 1 0 0,1 0-1 0 0,-1 1 1 0 0,0-1-1 0 0,1 0 0 0 0,-1 0 1 0 0,0-1-1 0 0,1 1 1 0 0,-1 0-1 0 0,0 0 0 0 0,3-1 1 0 0,5-2 247 0 0,0 0-1 0 0,-1 0 1 0 0,16-9 0 0 0,-8 5 279 0 0,-7 3-158 0 0,1 1-1 0 0,16-5 1 0 0,-23 8-292 0 0,0-1 0 0 0,0 1 0 0 0,0-1 0 0 0,0 1 0 0 0,0 0 0 0 0,-1 0-1 0 0,1 0 1 0 0,0 1 0 0 0,0-1 0 0 0,0 1 0 0 0,0-1 0 0 0,0 1 0 0 0,-1 0 0 0 0,6 2 0 0 0,-7-2-67 0 0,0 0 0 0 0,0 0 0 0 0,0 0 0 0 0,0 0 0 0 0,0 1 0 0 0,0-1 0 0 0,0 0-1 0 0,0 0 1 0 0,-1 1 0 0 0,1-1 0 0 0,0 0 0 0 0,-1 1 0 0 0,1-1 0 0 0,-1 1 0 0 0,0-1 0 0 0,1 1 0 0 0,-1-1 0 0 0,0 1-1 0 0,0-1 1 0 0,0 1 0 0 0,0-1 0 0 0,0 1 0 0 0,0-1 0 0 0,0 2 0 0 0,-2 5-5 0 0,1 0 1 0 0,-1 0-1 0 0,-3 8 0 0 0,4-14-25 0 0,0 2-52 0 0,0 0-1 0 0,-1 1 0 0 0,0-1 0 0 0,0 0 1 0 0,0 0-1 0 0,0 0 0 0 0,-1 0 0 0 0,1 0 1 0 0,-1-1-1 0 0,0 1 0 0 0,0-1 0 0 0,-5 4 1 0 0,7-6-104 0 0,1-1 1 0 0,-1 0 0 0 0,1 1-1 0 0,-1-1 1 0 0,0 0 0 0 0,1 0 0 0 0,-1 0-1 0 0,1 0 1 0 0,-1 1 0 0 0,0-1 0 0 0,1 0-1 0 0,-1 0 1 0 0,0 0 0 0 0,1 0-1 0 0,-1 0 1 0 0,1-1 0 0 0,-1 1 0 0 0,0 0-1 0 0,1 0 1 0 0,-1 0 0 0 0,1 0 0 0 0,-2-1-1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5:04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2760 0 0,'0'2'6074'0'0,"3"11"-192"0"0,-2-1-4794 0 0,-1-1 0 0 0,0 1 0 0 0,-1-1 0 0 0,0 1 0 0 0,-1-1 0 0 0,-4 16 0 0 0,-1 10 83 0 0,1-5-977 0 0,1-6 194 0 0,1-1 1 0 0,1 1 0 0 0,1 32-1 0 0,11 1-1084 0 0,-9-56 613 0 0,1 0-1 0 0,0 0 1 0 0,0 0 0 0 0,0 0-1 0 0,0 0 1 0 0,0 0 0 0 0,1 0-1 0 0,-1-1 1 0 0,1 1-1 0 0,0 0 1 0 0,0-1 0 0 0,0 0-1 0 0,0 1 1 0 0,4 2-1 0 0,-5-4-515 0 0,1 1-1 0 0,0-1 0 0 0,0 0 1 0 0,0 0-1 0 0,-1 0 0 0 0,1 0 1 0 0,0 0-1 0 0,0-1 0 0 0,0 1 1 0 0,0-1-1 0 0,0 1 0 0 0,1-1 1 0 0,2 1-1 0 0,6-1-5837 0 0</inkml:trace>
  <inkml:trace contextRef="#ctx0" brushRef="#br0" timeOffset="1">174 368 3224 0 0,'8'-12'11213'0'0,"-7"9"-10764"0"0,1-3 839 0 0,1 0-1 0 0,-1 0 1 0 0,1 0-1 0 0,4-6 0 0 0,-4 8-970 0 0,-1 0-1 0 0,1-1 1 0 0,-1 1-1 0 0,0 0 0 0 0,0-1 1 0 0,-1 0-1 0 0,1 1 0 0 0,-1-1 1 0 0,1-9-1 0 0,-2 13-296 0 0,0 0 0 0 0,0 0 0 0 0,0 0 0 0 0,0 0 0 0 0,0 0 0 0 0,0 0 0 0 0,0 0 0 0 0,-1 0 0 0 0,1 0 0 0 0,0 0 0 0 0,-1 0 0 0 0,1 1 0 0 0,0-1 0 0 0,-1 0 1 0 0,1 0-1 0 0,-1 0 0 0 0,0 0 0 0 0,0 0 0 0 0,1 0-9 0 0,-1 1 0 0 0,0 0 1 0 0,1-1-1 0 0,-1 1 0 0 0,1 0 1 0 0,-1 0-1 0 0,1 0 0 0 0,-1-1 1 0 0,0 1-1 0 0,1 0 0 0 0,-1 0 1 0 0,0 0-1 0 0,1 0 0 0 0,-1 0 1 0 0,1 0-1 0 0,-1 0 0 0 0,0 0 1 0 0,1 1-1 0 0,-1-1 0 0 0,0 0 1 0 0,0 0-1 0 0,-1 2 50 0 0,-1-1-1 0 0,0 0 1 0 0,1 1-1 0 0,0-1 1 0 0,-1 1-1 0 0,1 0 1 0 0,0-1 0 0 0,0 1-1 0 0,0 0 1 0 0,-3 5-1 0 0,1-1 82 0 0,0 1-1 0 0,1 0 1 0 0,0 0-1 0 0,0 0 1 0 0,1 0 0 0 0,0 1-1 0 0,0-1 1 0 0,0 0-1 0 0,1 1 1 0 0,0 0-1 0 0,1-1 1 0 0,0 1 0 0 0,0-1-1 0 0,1 1 1 0 0,0 0-1 0 0,0-1 1 0 0,0 1-1 0 0,1-1 1 0 0,0 0-1 0 0,1 0 1 0 0,0 0 0 0 0,4 10-1 0 0,-5-15-140 0 0,0 0 0 0 0,-1 0 0 0 0,1 0 0 0 0,0 0 0 0 0,0-1 0 0 0,0 1 0 0 0,0 0 0 0 0,0-1 0 0 0,0 0 0 0 0,0 1 0 0 0,1-1 0 0 0,-1 0 0 0 0,0 0 0 0 0,1 0 0 0 0,-1 0 0 0 0,1-1 0 0 0,-1 1 0 0 0,4 0-1 0 0,-3-1-192 0 0,0 1 0 0 0,1-1 0 0 0,-1 0 0 0 0,0 0 0 0 0,1 0 0 0 0,-1-1-1 0 0,0 1 1 0 0,1-1 0 0 0,-1 0 0 0 0,0 0 0 0 0,0 0 0 0 0,0 0-1 0 0,4-2 1 0 0,2-2-832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10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43 6704 0 0,'0'0'608'0'0,"-4"-18"3113"0"0,1-7 4565 0 0,3 27-7774 0 0,-5 17 478 0 0,3-13-806 0 0,0 0 0 0 0,1 0 0 0 0,-2 11 0 0 0,3-12-146 0 0,-2 135 402 0 0,3-119-429 0 0,0-1 0 0 0,2 1 1 0 0,1-1-1 0 0,11 35 0 0 0,-14-51 1 0 0,1 0 0 0 0,0 0 0 0 0,0 0 0 0 0,0-1-1 0 0,0 1 1 0 0,1-1 0 0 0,0 0 0 0 0,-1 1 0 0 0,1-1-1 0 0,0 0 1 0 0,5 3 0 0 0,-6-5-5 0 0,-1 0 1 0 0,1 0-1 0 0,-1 0 1 0 0,1 0-1 0 0,-1 0 0 0 0,1-1 1 0 0,0 1-1 0 0,-1 0 1 0 0,1-1-1 0 0,0 0 0 0 0,0 1 1 0 0,-1-1-1 0 0,1 0 1 0 0,0 0-1 0 0,0 0 1 0 0,-1 0-1 0 0,1 0 0 0 0,0 0 1 0 0,0-1-1 0 0,-1 1 1 0 0,1 0-1 0 0,0-1 0 0 0,0 0 1 0 0,-1 1-1 0 0,1-1 1 0 0,-1 0-1 0 0,1 0 0 0 0,-1 0 1 0 0,3-1-1 0 0,5-7 68 0 0,0 1 0 0 0,0-1-1 0 0,-2 0 1 0 0,1-1 0 0 0,-1 0 0 0 0,0 0-1 0 0,-1-1 1 0 0,0 0 0 0 0,6-15-1 0 0,0-5 456 0 0,-2-1-1 0 0,8-40 0 0 0,-15 58-220 0 0,-2 9-70 0 0,0 0 0 0 0,0 0 0 0 0,0 0 0 0 0,1 0 0 0 0,-1 1-1 0 0,4-7 1 0 0,-5 11 301 0 0,0 14-13 0 0,0 41-412 0 0,1 63 107 0 0,-1-108-138 0 0,1 1-1 0 0,4 14 1 0 0,-4-21-135 0 0,0-1 0 0 0,0 1 0 0 0,0-1 0 0 0,0 0 0 0 0,1 0 0 0 0,0 0 1 0 0,-1 0-1 0 0,1 0 0 0 0,0 0 0 0 0,0 0 0 0 0,4 3 0 0 0,-4-4-60 0 0,0-1-1 0 0,-1 0 1 0 0,1 0-1 0 0,0 0 1 0 0,0-1-1 0 0,0 1 1 0 0,0 0-1 0 0,0-1 1 0 0,0 1-1 0 0,0-1 0 0 0,0 1 1 0 0,0-1-1 0 0,1 0 1 0 0,-1 0-1 0 0,0 0 1 0 0,0 0-1 0 0,0-1 1 0 0,0 1-1 0 0,2-1 1 0 0,3-1-436 0 0,0 0 0 0 0,0 0 1 0 0,-1-1-1 0 0,9-3 0 0 0,7-7-2189 0 0,0-4-4755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11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0 4144 0 0,'-4'1'167'0'0,"0"-1"0"0"0,-1 1 0 0 0,1-1 0 0 0,0 1 0 0 0,-1 0-1 0 0,1 1 1 0 0,0-1 0 0 0,0 1 0 0 0,0 0 0 0 0,0 0 0 0 0,-7 5 0 0 0,-4 6 5050 0 0,2 2 5250 0 0,11-12-9990 0 0,0 0 0 0 0,0 0 1 0 0,0 0-1 0 0,1 1 0 0 0,-1-1 0 0 0,1 1 0 0 0,-2 6 0 0 0,3-9-442 0 0,0 0 0 0 0,0 0 0 0 0,0 1 0 0 0,0-1 0 0 0,0 0 0 0 0,0 0 0 0 0,0 1 0 0 0,1-1 0 0 0,-1 0 0 0 0,0 0 0 0 0,1 1 0 0 0,-1-1 0 0 0,1 0 0 0 0,-1 0 0 0 0,1 0-1 0 0,0 0 1 0 0,-1 0 0 0 0,1 0 0 0 0,0 0 0 0 0,0 0 0 0 0,0 0 0 0 0,0 0 0 0 0,0 0 0 0 0,0 0 0 0 0,0-1 0 0 0,0 1 0 0 0,1 0 0 0 0,39 21 438 0 0,-31-17-373 0 0,1 0 0 0 0,-1 1 0 0 0,0 0 0 0 0,0 0 0 0 0,12 12 0 0 0,-19-15-86 0 0,-1-1 1 0 0,0 0-1 0 0,0 1 1 0 0,0 0-1 0 0,-1-1 0 0 0,1 1 1 0 0,-1 0-1 0 0,1 0 1 0 0,-1 0-1 0 0,0 0 1 0 0,0 0-1 0 0,0 0 0 0 0,-1 0 1 0 0,1 0-1 0 0,-1 0 1 0 0,1 1-1 0 0,-1-1 1 0 0,0 0-1 0 0,-1 0 0 0 0,1 0 1 0 0,0 0-1 0 0,-1 1 1 0 0,0-1-1 0 0,-1 5 0 0 0,-1 1-35 0 0,-1 0 0 0 0,1 0 0 0 0,-1-1 0 0 0,-1 0-1 0 0,0 0 1 0 0,-11 14 0 0 0,-7 5-3461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11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4 202 6912 0 0,'17'-7'788'0'0,"26"-13"-1"0"0,-31 13 620 0 0,-1 0-1 0 0,0-1 0 0 0,0 0 0 0 0,0-1 1 0 0,9-10-1 0 0,-9 7-95 0 0,-5 7-679 0 0,-1 0-1 0 0,1-1 1 0 0,-1 0-1 0 0,0 0 1 0 0,-1 0-1 0 0,0 0 1 0 0,0-1-1 0 0,0 0 1 0 0,3-8-1 0 0,-7 14-584 0 0,1 0 0 0 0,-1 0-1 0 0,0 0 1 0 0,0 0 0 0 0,0 0 0 0 0,0 0-1 0 0,1 0 1 0 0,-1 0 0 0 0,-1 0-1 0 0,1 0 1 0 0,0 0 0 0 0,0 0 0 0 0,0-1-1 0 0,0 1 1 0 0,-1 0 0 0 0,1 0-1 0 0,-1 0 1 0 0,1 1 0 0 0,0-1 0 0 0,-1 0-1 0 0,0 0 1 0 0,1 0 0 0 0,-1 0-1 0 0,1 0 1 0 0,-1 0 0 0 0,0 1 0 0 0,0-1-1 0 0,0 0 1 0 0,1 1 0 0 0,-1-1 0 0 0,0 0-1 0 0,0 1 1 0 0,0-1 0 0 0,0 1-1 0 0,0 0 1 0 0,-1-1 0 0 0,0 0 26 0 0,-1 0 1 0 0,1 1-1 0 0,0-1 1 0 0,-1 1-1 0 0,1 0 1 0 0,-1-1-1 0 0,1 1 1 0 0,0 0-1 0 0,-1 1 0 0 0,1-1 1 0 0,-1 0-1 0 0,1 1 1 0 0,0-1-1 0 0,-4 2 1 0 0,-3 2 30 0 0,0 1-1 0 0,0 0 1 0 0,1 1 0 0 0,0 0-1 0 0,0 0 1 0 0,1 0 0 0 0,0 1 0 0 0,0 0-1 0 0,-9 12 1 0 0,8-8-44 0 0,1 0 0 0 0,0 1 0 0 0,1 0 0 0 0,0 0 0 0 0,0 0 0 0 0,-4 19 0 0 0,8-24-139 0 0,0-1-1 0 0,1 1 1 0 0,0 0-1 0 0,0 0 1 0 0,1-1-1 0 0,0 1 1 0 0,0 0 0 0 0,1 0-1 0 0,-1 0 1 0 0,2 0-1 0 0,-1-1 1 0 0,1 1-1 0 0,0-1 1 0 0,0 1 0 0 0,0-1-1 0 0,1 0 1 0 0,0 1-1 0 0,1-1 1 0 0,-1-1-1 0 0,1 1 1 0 0,0 0-1 0 0,1-1 1 0 0,-1 0 0 0 0,1 0-1 0 0,0-1 1 0 0,0 1-1 0 0,0-1 1 0 0,1 0-1 0 0,0 0 1 0 0,6 3 0 0 0,15 7-6416 0 0,2-3-2067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12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7 278 3224 0 0,'-3'2'7085'0'0,"0"-14"-4332"0"0,3 7-2444 0 0,-1 0 0 0 0,1 0-1 0 0,0 0 1 0 0,0 0-1 0 0,1 0 1 0 0,-1 0 0 0 0,3-8-1 0 0,12-35 1544 0 0,-10 33-1074 0 0,3-11 463 0 0,1 0 0 0 0,1 1 0 0 0,18-33 0 0 0,-25 53-1065 0 0,-2 3-157 0 0,-1 1 0 0 0,1 0 0 0 0,-1-1 0 0 0,1 1 0 0 0,0 0 0 0 0,-1 0 0 0 0,1-1 0 0 0,0 1 0 0 0,0 0 0 0 0,0 0 0 0 0,0 0 1 0 0,2-1-1 0 0,-3 2 17 0 0,1 0 1 0 0,-1 1 0 0 0,1-1 0 0 0,0 0-1 0 0,-1 1 1 0 0,1-1 0 0 0,0 0 0 0 0,-1 1-1 0 0,1-1 1 0 0,-1 1 0 0 0,1-1 0 0 0,-1 1-1 0 0,1-1 1 0 0,-1 1 0 0 0,0-1 0 0 0,1 1 0 0 0,-1-1-1 0 0,1 1 1 0 0,-1 0 0 0 0,0-1 0 0 0,1 2-1 0 0,6 17 206 0 0,-6-14-183 0 0,3 10-5 0 0,-1-1 1 0 0,0 1-1 0 0,-1 1 0 0 0,-1-1 0 0 0,-1 19 1 0 0,1 12 14 0 0,0-37-63 0 0,0 5-5 0 0,4 25 1 0 0,-4-36 0 0 0,0 0-1 0 0,0 1 1 0 0,0-1 0 0 0,0 0-1 0 0,1 0 1 0 0,-1 0-1 0 0,1 0 1 0 0,0 0 0 0 0,-1 0-1 0 0,2-1 1 0 0,-1 1 0 0 0,4 4-1 0 0,-5-7 17 0 0,0-1 0 0 0,0 1 0 0 0,0 0 0 0 0,-1 0 0 0 0,1-1 0 0 0,0 1 1 0 0,0-1-1 0 0,0 1 0 0 0,-1-1 0 0 0,1 1 0 0 0,0-1 0 0 0,0 1 0 0 0,-1-1 0 0 0,1 0 0 0 0,0 1 0 0 0,0-2 0 0 0,0 1 31 0 0,8-9 5 0 0,0-1 0 0 0,-1 0-1 0 0,0-1 1 0 0,-1 1 0 0 0,0-2-1 0 0,8-22 1 0 0,1 3 266 0 0,-3 4-50 0 0,-9 17-69 0 0,2 0 1 0 0,-1 0-1 0 0,1 0 1 0 0,1 1-1 0 0,10-13 1 0 0,-16 22-158 0 0,0 0 0 0 0,0 0-1 0 0,0 0 1 0 0,0 0 0 0 0,0 0 0 0 0,0 0 0 0 0,1 0 0 0 0,-1 0 0 0 0,0 1-1 0 0,0-1 1 0 0,1 0 0 0 0,-1 1 0 0 0,1-1 0 0 0,2 0 0 0 0,-3 1-38 0 0,-1 0 0 0 0,1 1 0 0 0,0-1 1 0 0,0 0-1 0 0,-1 1 0 0 0,1-1 0 0 0,0 0 0 0 0,-1 1 1 0 0,1-1-1 0 0,-1 1 0 0 0,1-1 0 0 0,0 1 0 0 0,-1 0 1 0 0,1-1-1 0 0,-1 1 0 0 0,1-1 0 0 0,-1 1 0 0 0,0 0 1 0 0,1 0-1 0 0,-1-1 0 0 0,0 1 0 0 0,1 0 0 0 0,-1-1 1 0 0,0 1-1 0 0,0 0 0 0 0,0 0 0 0 0,0 0 0 0 0,1-1 1 0 0,-1 3-1 0 0,3 18 32 0 0,1 31 0 0 0,-4-38-131 0 0,1 0 0 0 0,1 0 0 0 0,-1 0 1 0 0,2-1-1 0 0,0 1 0 0 0,8 18 0 0 0,-11-30-19 0 0,1-1 0 0 0,-1 0 0 0 0,1 0-1 0 0,-1 1 1 0 0,1-1 0 0 0,0 0-1 0 0,0 0 1 0 0,0 0 0 0 0,0 0-1 0 0,-1 0 1 0 0,1 0 0 0 0,1 0-1 0 0,-1 0 1 0 0,0 0 0 0 0,0-1-1 0 0,0 1 1 0 0,0 0 0 0 0,0-1 0 0 0,1 1-1 0 0,-1-1 1 0 0,0 1 0 0 0,1-1-1 0 0,-1 0 1 0 0,0 1 0 0 0,1-1-1 0 0,-1 0 1 0 0,0 0 0 0 0,1 0-1 0 0,-1 0 1 0 0,1 0 0 0 0,-1 0-1 0 0,2-1 1 0 0,0 0-370 0 0,0 0-1 0 0,0 0 1 0 0,0 0-1 0 0,0-1 1 0 0,0 1-1 0 0,0-1 1 0 0,0 0-1 0 0,-1 0 1 0 0,1 0 0 0 0,-1 0-1 0 0,1 0 1 0 0,1-3-1 0 0,6-6-1559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12.5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30 175 8288 0 0,'0'0'638'0'0,"6"0"1086"0"0,10-7 2463 0 0,-13 7-3726 0 0,-1-1 0 0 0,0 1 0 0 0,1-1 0 0 0,-1 0 0 0 0,0 0 0 0 0,1 0 0 0 0,2-3 0 0 0,0 0 228 0 0,0 0 0 0 0,0-1 0 0 0,0 0 0 0 0,0 0-1 0 0,-1-1 1 0 0,6-9 0 0 0,-6 9-504 0 0,-1 0 0 0 0,0 0 0 0 0,-1-1 0 0 0,1 0 0 0 0,-1 1 0 0 0,-1-1 0 0 0,1 0 0 0 0,-1 0 0 0 0,0 0 0 0 0,0-10 0 0 0,-1 16-149 0 0,0-1 0 0 0,0 1 1 0 0,0 0-1 0 0,0 0 0 0 0,0-1 0 0 0,0 1 1 0 0,-1 0-1 0 0,1 0 0 0 0,0-1 1 0 0,-1 1-1 0 0,1 0 0 0 0,-1 0 0 0 0,1 0 1 0 0,-1 0-1 0 0,0 0 0 0 0,1 0 0 0 0,-1 0 1 0 0,0 0-1 0 0,0 0 0 0 0,0 0 0 0 0,1 0 1 0 0,-1 0-1 0 0,0 0 0 0 0,0 0 0 0 0,0 1 1 0 0,-1-1-1 0 0,1 0 0 0 0,-1 0 0 0 0,1 1-2 0 0,-1 0 0 0 0,1 0 1 0 0,0 0-1 0 0,-1 0 0 0 0,1 0 0 0 0,-1 0 0 0 0,1 0 0 0 0,0 0 0 0 0,-1 1 0 0 0,1-1 0 0 0,0 0 0 0 0,-1 1 0 0 0,1-1 0 0 0,0 1 0 0 0,0 0 0 0 0,0-1 0 0 0,-1 1 0 0 0,1 0 0 0 0,0 0 0 0 0,0 0 0 0 0,0-1 0 0 0,0 1 0 0 0,0 0 0 0 0,0 1 0 0 0,-1 0 0 0 0,-7 10 22 0 0,-1 1 1 0 0,2 0-1 0 0,0 0 1 0 0,0 0-1 0 0,1 1 1 0 0,1 0 0 0 0,1 0-1 0 0,0 1 1 0 0,-4 19-1 0 0,6-21 97 0 0,0 0-1 0 0,1 1 1 0 0,1-1 0 0 0,1 1-1 0 0,1 20 1 0 0,-1-30-155 0 0,0-1-1 0 0,1 1 1 0 0,0-1-1 0 0,0 1 1 0 0,0-1-1 0 0,0 0 1 0 0,0 1-1 0 0,1-1 0 0 0,-1 0 1 0 0,1 0-1 0 0,0 0 1 0 0,0 0-1 0 0,0 0 1 0 0,0-1-1 0 0,1 1 1 0 0,-1 0-1 0 0,1-1 1 0 0,-1 0-1 0 0,1 0 1 0 0,0 0-1 0 0,0 0 1 0 0,0 0-1 0 0,0 0 1 0 0,0-1-1 0 0,0 1 1 0 0,5 0-1 0 0,-2 0-169 0 0,-1-1 0 0 0,1 0-1 0 0,0-1 1 0 0,-1 1 0 0 0,1-1-1 0 0,0 0 1 0 0,-1-1 0 0 0,1 1 0 0 0,-1-1-1 0 0,1 0 1 0 0,0 0 0 0 0,-1-1-1 0 0,0 0 1 0 0,1 0 0 0 0,-1 0-1 0 0,0-1 1 0 0,5-2 0 0 0,19-15-1443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12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127 2 10136 0 0,'-2'0'162'0'0,"-1"-1"0"0"0,1 1 0 0 0,-1 0 0 0 0,1-1 0 0 0,-1 1 0 0 0,1 0 0 0 0,-1 1 0 0 0,1-1 0 0 0,0 0 0 0 0,-1 1 0 0 0,1-1 0 0 0,-1 1 0 0 0,1 0 0 0 0,0 0 0 0 0,-1 0 0 0 0,1 0 0 0 0,-3 2 0 0 0,3-1 619 0 0,0 0 0 0 0,0 0 0 0 0,0 0 0 0 0,0 0 0 0 0,1 1 0 0 0,-1-1 0 0 0,1 0 0 0 0,0 1 0 0 0,-1-1 0 0 0,1 1 0 0 0,0 0 0 0 0,1-1 0 0 0,-1 1 0 0 0,0 0 1 0 0,0 4-1 0 0,-2 18 0 0 0,1 0 1 0 0,2 42 0 0 0,10 50-951 0 0,-4-56 323 0 0,19 94-154 0 0,-8-50 0 0 0,-12-81-294 0 0,11 35-1 0 0,0-3-2096 0 0,-13-49 950 0 0</inkml:trace>
  <inkml:trace contextRef="#ctx0" brushRef="#br0" timeOffset="1">3 451 19727 0 0,'0'-11'1928'0'0,"-3"4"-1720"0"0,3 2-208 0 0,3-2 0 0 0,2 1 0 0 0,4 1 520 0 0,5 0 64 0 0,3 1 16 0 0,3-1 0 0 0,2-1-472 0 0,0 3-128 0 0,3-1 0 0 0,4-1 64 0 0,0 2-904 0 0,-7-5-184 0 0,6-1-40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13.3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 12528 0 0,'0'0'1494'0'0,"-8"6"3498"0"0,7-3-4816 0 0,1 0-1 0 0,0-1 1 0 0,0 1-1 0 0,0 0 0 0 0,0 0 1 0 0,0-1-1 0 0,1 1 1 0 0,-1 0-1 0 0,1-1 1 0 0,1 5-1 0 0,13 30 161 0 0,-9-24-97 0 0,16 48 154 0 0,27 122-1 0 0,-8-23-269 0 0,-41-160-120 0 0,13 33 67 0 0,-13-31-53 0 0,1 0-1 0 0,0-1 1 0 0,0 1-1 0 0,0-1 1 0 0,0 0-1 0 0,0 1 1 0 0,1-1-1 0 0,-1 0 1 0 0,0 1-1 0 0,1-1 1 0 0,-1 0-1 0 0,1 0 1 0 0,-1 0-1 0 0,1 0 1 0 0,-1 0-1 0 0,1-1 1 0 0,0 1-1 0 0,1 0 1 0 0,-2-1 7 0 0,0 0 0 0 0,0 0 0 0 0,0 0 0 0 0,0-1 0 0 0,0 1 0 0 0,0 0 0 0 0,0-1 0 0 0,0 1 0 0 0,0 0 0 0 0,0-1 0 0 0,0 1 0 0 0,0-1 0 0 0,-1 0 0 0 0,1 1 0 0 0,0-1 0 0 0,0 0 0 0 0,0 1 0 0 0,-1-1 0 0 0,1 0 0 0 0,0 0 0 0 0,-1 0 0 0 0,2-1 0 0 0,12-24 614 0 0,-12 22-544 0 0,8-16 378 0 0,-3 4 4 0 0,1 1-1 0 0,1 0 0 0 0,16-22 0 0 0,-24 35-432 0 0,0 1-1 0 0,0 0 1 0 0,0 0-1 0 0,0 0 0 0 0,0 0 1 0 0,0 0-1 0 0,0 0 1 0 0,0 0-1 0 0,1 0 1 0 0,-1 0-1 0 0,0 1 1 0 0,1-1-1 0 0,-1 0 0 0 0,1 1 1 0 0,-1-1-1 0 0,3 0 1 0 0,-3 1-18 0 0,0 1 1 0 0,0-1-1 0 0,0 0 1 0 0,0 0 0 0 0,0 0-1 0 0,-1 1 1 0 0,1-1-1 0 0,0 0 1 0 0,0 1-1 0 0,0-1 1 0 0,0 1 0 0 0,0-1-1 0 0,-1 1 1 0 0,1-1-1 0 0,0 1 1 0 0,-1-1-1 0 0,1 1 1 0 0,0 0 0 0 0,0 1-1 0 0,2 2 27 0 0,0 1-1 0 0,-1-1 1 0 0,0 1-1 0 0,0 0 0 0 0,0 0 1 0 0,0 0-1 0 0,-1-1 1 0 0,1 7-1 0 0,1 10 79 0 0,-2 1 1 0 0,-1 36-1 0 0,0 10-373 0 0,0-65 137 0 0,0-1 1 0 0,1 1-1 0 0,-1-1 0 0 0,1 0 1 0 0,-1 1-1 0 0,1-1 0 0 0,0 0 1 0 0,2 4-1 0 0,-2-5 27 0 0,-1 0 0 0 0,0-1 0 0 0,1 1 0 0 0,-1-1 0 0 0,1 1 0 0 0,-1-1 0 0 0,1 1 0 0 0,-1-1 0 0 0,1 1 0 0 0,-1-1 0 0 0,1 1 0 0 0,-1-1 0 0 0,1 0 0 0 0,-1 1 0 0 0,1-1 0 0 0,0 0 0 0 0,-1 0 0 0 0,1 0 0 0 0,0 1 0 0 0,-1-1 0 0 0,1 0 0 0 0,0 0 0 0 0,-1 0 0 0 0,1 0 0 0 0,0 0 0 0 0,-1 0 0 0 0,1 0 0 0 0,0 0 0 0 0,0 0 0 0 0,-1 0 0 0 0,1-1 0 0 0,-1 1 0 0 0,1 0 0 0 0,0 0 0 0 0,-1-1 0 0 0,2 1 0 0 0,20-19-6423 0 0,-19 16 5073 0 0,11-11-5705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00:43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32 251 13248 0 0,'-5'-1'276'0'0,"-7"0"295"0"0,-2 1 3063 0 0,48-6-588 0 0,-9 1-2448 0 0,114-15 1492 0 0,598-10 228 0 0,-576 28-1780 0 0,120 0 129 0 0,296-11 674 0 0,-142-30-134 0 0,-150-6-469 0 0,-197 32 30 0 0,78-19-686 0 0,-142 26 173 0 0,-19 8-177 0 0,1-1-1 0 0,0 1 1 0 0,9-2-1 0 0,-6-1-3986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13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0 4144 0 0,'0'0'319'0'0,"-5"6"-198"0"0,-28 25 8869 0 0,5 4-3372 0 0,22-26-4945 0 0,-1 1-1 0 0,2 0 1 0 0,-1 0 0 0 0,1 1 0 0 0,1 0-1 0 0,0 0 1 0 0,1 0 0 0 0,0 0-1 0 0,-3 18 1 0 0,6-27-594 0 0,0 1 0 0 0,0 0 0 0 0,0-1 0 0 0,0 1 0 0 0,0 0 0 0 0,0-1 0 0 0,1 1 0 0 0,-1 0 0 0 0,1-1 0 0 0,0 1 0 0 0,-1-1 0 0 0,3 3 0 0 0,-3-4-68 0 0,1 0 0 0 0,-1 0 0 0 0,1-1 0 0 0,0 1 0 0 0,-1 0 0 0 0,1-1 0 0 0,0 1 0 0 0,-1-1 1 0 0,1 1-1 0 0,0-1 0 0 0,0 1 0 0 0,0-1 0 0 0,0 1 0 0 0,-1-1 0 0 0,1 0 0 0 0,0 1 0 0 0,0-1 1 0 0,0 0-1 0 0,0 0 0 0 0,0 0 0 0 0,0 0 0 0 0,0 0 0 0 0,0 0 0 0 0,0 0 0 0 0,0 0 0 0 0,-1 0 0 0 0,1 0 1 0 0,0-1-1 0 0,0 1 0 0 0,0 0 0 0 0,0 0 0 0 0,0-1 0 0 0,0 1 0 0 0,-1-1 0 0 0,1 1 0 0 0,1-1 1 0 0,7-5-49 0 0,0 0 1 0 0,-1-1 0 0 0,0 0 0 0 0,0 0 0 0 0,0-1-1 0 0,-1 0 1 0 0,0 0 0 0 0,6-9 0 0 0,22-25-870 0 0,-13 21-868 0 0,-2 2-506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14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152 302 6912 0 0,'-11'6'297'0'0,"0"1"-1"0"0,0 0 1 0 0,1 1 0 0 0,-11 10 0 0 0,10-7 1751 0 0,-1 2-1 0 0,2-1 1 0 0,0 1 0 0 0,0 1-1 0 0,-8 16 1 0 0,16-24-1936 0 0,-1 0 1 0 0,1 0-1 0 0,-1 0 1 0 0,2 0-1 0 0,-1 1 0 0 0,1-1 1 0 0,0 1-1 0 0,0-1 1 0 0,1 1-1 0 0,0-1 0 0 0,0 1 1 0 0,1 0-1 0 0,1 8 0 0 0,-2-11-55 0 0,1 0 0 0 0,0 0 0 0 0,0 0 0 0 0,0 0-1 0 0,1-1 1 0 0,-1 1 0 0 0,1 0 0 0 0,0-1 0 0 0,0 0 0 0 0,0 1-1 0 0,1-1 1 0 0,-1 0 0 0 0,1 0 0 0 0,-1 0 0 0 0,1 0-1 0 0,0-1 1 0 0,0 1 0 0 0,0-1 0 0 0,1 0 0 0 0,-1 0-1 0 0,0 0 1 0 0,8 3 0 0 0,-9-4-14 0 0,1-1 0 0 0,0 0 0 0 0,0 1 0 0 0,-1-1 0 0 0,1 0 1 0 0,0 0-1 0 0,0-1 0 0 0,-1 1 0 0 0,1 0 0 0 0,0-1 0 0 0,0 0 0 0 0,-1 0 0 0 0,3-1 0 0 0,3-1 46 0 0,-1 0-1 0 0,0-1 1 0 0,8-5-1 0 0,-7 3-7 0 0,0-1-1 0 0,0 0 1 0 0,-1 0-1 0 0,0 0 1 0 0,-1-1 0 0 0,1 0-1 0 0,-1-1 1 0 0,5-9-1 0 0,-3 2 31 0 0,0 1 0 0 0,-1-1-1 0 0,0-1 1 0 0,4-17 0 0 0,-4 3 106 0 0,-2 0 0 0 0,4-49 0 0 0,-7-64 1030 0 0,-2 95-668 0 0,-1 28 221 0 0,-5-35 0 0 0,6 56-791 0 0,0 0 0 0 0,0 0 0 0 0,0 0 0 0 0,0 0 0 0 0,0-1 0 0 0,0 1 0 0 0,0 0-1 0 0,0 0 1 0 0,0 0 0 0 0,0 0 0 0 0,1 0 0 0 0,-1 0 0 0 0,0 0 0 0 0,-1 0 0 0 0,1 0 0 0 0,0 0 0 0 0,0 0 0 0 0,0-1-1 0 0,0 1 1 0 0,0 0 0 0 0,0 0 0 0 0,0 0 0 0 0,0 0 0 0 0,0 0 0 0 0,0 0 0 0 0,0 0 0 0 0,0 0 0 0 0,0 0 0 0 0,0 0 0 0 0,0 0-1 0 0,0 0 1 0 0,0 0 0 0 0,0-1 0 0 0,0 1 0 0 0,0 0 0 0 0,0 0 0 0 0,0 0 0 0 0,-1 0 0 0 0,1 0 0 0 0,0 0 0 0 0,0 0 0 0 0,0 0-1 0 0,0 0 1 0 0,0 0 0 0 0,0 0 0 0 0,0 0 0 0 0,0 0 0 0 0,0 0 0 0 0,0 0 0 0 0,0 0 0 0 0,-1 0 0 0 0,1 0 0 0 0,0 0 0 0 0,0 0-1 0 0,0 0 1 0 0,0 0 0 0 0,0 0 0 0 0,-3 6 102 0 0,-2 11-135 0 0,3-1-47 0 0,0 0 0 0 0,1 1-1 0 0,1-1 1 0 0,0 0 0 0 0,4 23 0 0 0,-3-32-314 0 0,1 0-1 0 0,-1 0 1 0 0,1 0 0 0 0,0 0 0 0 0,1-1 0 0 0,0 1-1 0 0,0 0 1 0 0,0-1 0 0 0,1 0 0 0 0,0 0 0 0 0,0 0 0 0 0,1 0-1 0 0,-1-1 1 0 0,10 8 0 0 0,2-1-1370 0 0</inkml:trace>
  <inkml:trace contextRef="#ctx0" brushRef="#br0" timeOffset="1">522 200 5064 0 0,'-21'19'639'0'0,"7"-7"3146"0"0,0 2 6845 0 0,14-13-10420 0 0,-1 0 0 0 0,1 0 0 0 0,0 0 0 0 0,-1 1 0 0 0,1-1 0 0 0,0 0 0 0 0,0 0-1 0 0,0 0 1 0 0,0 0 0 0 0,0 1 0 0 0,0-1 0 0 0,1 0 0 0 0,-1 0 0 0 0,0 0 0 0 0,0 0 0 0 0,1 0 0 0 0,-1 0 0 0 0,1 0 0 0 0,-1 1 0 0 0,1-1-1 0 0,-1 0 1 0 0,1-1 0 0 0,0 1 0 0 0,-1 0 0 0 0,1 0 0 0 0,0 0 0 0 0,0 0 0 0 0,1 0 0 0 0,0 2-30 0 0,1 1 1 0 0,0-2-1 0 0,1 1 0 0 0,-1 0 1 0 0,0-1-1 0 0,1 1 0 0 0,4 2 0 0 0,49 17 1163 0 0,-54-21-1291 0 0,-1 0-1 0 0,1 0 0 0 0,0 1 1 0 0,-1-1-1 0 0,1 0 1 0 0,-1 1-1 0 0,1 0 1 0 0,-1 0-1 0 0,0-1 1 0 0,0 1-1 0 0,3 4 0 0 0,-4-5-52 0 0,0 0 0 0 0,-1 0 0 0 0,1 1 0 0 0,-1-1 0 0 0,1 0 0 0 0,-1 0 0 0 0,1 1 0 0 0,-1-1 0 0 0,0 0 0 0 0,0 1 0 0 0,0-1 0 0 0,0 0 0 0 0,0 1 0 0 0,0-1 0 0 0,0 0 0 0 0,0 1 0 0 0,0-1 0 0 0,-1 0 0 0 0,1 0 0 0 0,-1 1 0 0 0,1-1 0 0 0,-1 0 0 0 0,1 0 0 0 0,-1 0-1 0 0,1 1 1 0 0,-3 1 0 0 0,-3 4-342 0 0,-1 1 0 0 0,0-1-1 0 0,0 0 1 0 0,-1-1 0 0 0,1 1-1 0 0,-2-1 1 0 0,1-1-1 0 0,-15 8 1 0 0,21-12 142 0 0,-17 9-1361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1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327 21 5984 0 0,'-3'-1'130'0'0,"-1"-1"-1"0"0,1 1 1 0 0,-1 0 0 0 0,0 1 0 0 0,0-1 0 0 0,-3 0-1 0 0,-43 3 6404 0 0,29 0-3080 0 0,6-2-2705 0 0,-1 2 0 0 0,1 0 1 0 0,-1 1-1 0 0,1 0 0 0 0,0 1 0 0 0,-22 10 0 0 0,31-12-581 0 0,0 1 0 0 0,1 0 0 0 0,-1 0 0 0 0,1 1 0 0 0,0 0 0 0 0,0-1 0 0 0,0 2 0 0 0,1-1 0 0 0,-1 1 0 0 0,1-1 0 0 0,0 1 0 0 0,0 0 0 0 0,1 1 0 0 0,0-1 0 0 0,0 1 0 0 0,0-1 0 0 0,0 1 0 0 0,1 0 0 0 0,-2 7 0 0 0,0 2 107 0 0,1 0 0 0 0,1 0 0 0 0,-1 17 0 0 0,3-27-212 0 0,0 1 1 0 0,0-1 0 0 0,0 1-1 0 0,1-1 1 0 0,0 1 0 0 0,0-1 0 0 0,0 1-1 0 0,1-1 1 0 0,0 0 0 0 0,0 0-1 0 0,5 9 1 0 0,-6-12-47 0 0,0 0-1 0 0,1 0 1 0 0,-1 0-1 0 0,1-1 1 0 0,-1 1 0 0 0,1 0-1 0 0,0-1 1 0 0,-1 1-1 0 0,1-1 1 0 0,0 1 0 0 0,0-1-1 0 0,0 0 1 0 0,0 0-1 0 0,1 0 1 0 0,-1 0-1 0 0,0 0 1 0 0,0-1 0 0 0,0 1-1 0 0,1-1 1 0 0,-1 1-1 0 0,0-1 1 0 0,1 0-1 0 0,-1 0 1 0 0,0 0 0 0 0,1 0-1 0 0,-1 0 1 0 0,0-1-1 0 0,1 1 1 0 0,-1-1-1 0 0,0 1 1 0 0,1-1 0 0 0,-1 0-1 0 0,0 0 1 0 0,0 0-1 0 0,3-1 1 0 0,5-4 27 0 0,0-1 0 0 0,0 0 0 0 0,-1 0 0 0 0,0-1 0 0 0,13-13 0 0 0,5-7 106 0 0,34-49 0 0 0,-48 59-822 0 0,-1 0 0 0 0,-2-1 0 0 0,1 0 0 0 0,8-27 0 0 0,-15 31-2161 0 0,-1-1-5395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15.5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0 268 5064 0 0,'1'0'10547'0'0,"7"-5"-7972"0"0,-5 3-2083 0 0,0 0 0 0 0,0-1-1 0 0,-1 0 1 0 0,1 1 0 0 0,0-1-1 0 0,-1 0 1 0 0,0 0 0 0 0,4-7-1 0 0,13-31 1279 0 0,-7 13-905 0 0,-3 10-287 0 0,-1 0 0 0 0,-1 0 0 0 0,8-32 0 0 0,-9 32-281 0 0,-6 17-284 0 0,0 1 0 0 0,0 0 0 0 0,0 0 0 0 0,0-1 0 0 0,0 1 0 0 0,0 0 1 0 0,0 0-1 0 0,0-1 0 0 0,0 1 0 0 0,0 0 0 0 0,0 0 0 0 0,0 0 0 0 0,0-1 0 0 0,0 1 1 0 0,0 0-1 0 0,1 0 0 0 0,-1-1 0 0 0,0 1 0 0 0,0 0 0 0 0,0 0 0 0 0,0 0 0 0 0,0 0 1 0 0,1-1-1 0 0,-1 1 0 0 0,0 0 0 0 0,0 0 0 0 0,0 0 0 0 0,1 0 0 0 0,-1 0 0 0 0,0-1 1 0 0,0 1-1 0 0,0 0 0 0 0,1 0 0 0 0,-1 0 0 0 0,0 0 0 0 0,13 63 166 0 0,4 16 42 0 0,-14-66-170 0 0,-2-9-12 0 0,0-1 1 0 0,0 1 0 0 0,0 0-1 0 0,0 0 1 0 0,1 0 0 0 0,-1-1-1 0 0,1 1 1 0 0,0-1 0 0 0,0 1-1 0 0,0-1 1 0 0,1 0 0 0 0,-1 0-1 0 0,1 0 1 0 0,4 4-1 0 0,-6-6-25 0 0,0-1 0 0 0,0 0 0 0 0,0 1 0 0 0,0-1 0 0 0,0 0 0 0 0,0 0 0 0 0,0 0 0 0 0,1 0 0 0 0,-1 0 0 0 0,0 0 0 0 0,0 0 0 0 0,0 0-1 0 0,0 0 1 0 0,0-1 0 0 0,0 1 0 0 0,0 0 0 0 0,0-1 0 0 0,0 1 0 0 0,0-1 0 0 0,0 1 0 0 0,0-1 0 0 0,0 1 0 0 0,0-1 0 0 0,0 0 0 0 0,-1 1-1 0 0,2-2 1 0 0,2-1 21 0 0,0-1 0 0 0,0 0-1 0 0,6-8 1 0 0,72-115-436 0 0,-46 69-7983 0 0,-19 28-686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7:18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 2304 0 0,'-9'8'17703'0'0,"10"-6"-17554"0"0,0-1 0 0 0,1 1 0 0 0,-1 0 0 0 0,0-1 0 0 0,1 1 0 0 0,-1-1 0 0 0,0 0 0 0 0,1 0 0 0 0,0 1 0 0 0,-1-1 0 0 0,1 0 0 0 0,0 0 0 0 0,0 0 0 0 0,-1-1 0 0 0,1 1 0 0 0,0 0-1 0 0,3 0 1 0 0,2 0-44 0 0,-1 0 0 0 0,1-1 0 0 0,0 0 0 0 0,6 0 0 0 0,-7-1-91 0 0,0 1-1 0 0,0 0 0 0 0,0 0 0 0 0,0 0 0 0 0,11 3 1 0 0,76 17 827 0 0,-84-18-675 0 0,-1 0-1 0 0,1-1 1 0 0,-1 0 0 0 0,1-1 0 0 0,0 0-1 0 0,-1 0 1 0 0,1-1 0 0 0,-1 0-1 0 0,11-2 1 0 0,19-8 48 0 0,3 0 124 0 0,-29 8-230 0 0,-7 2-79 0 0,0 0 1 0 0,-1 1-1 0 0,1-1 0 0 0,0 1 0 0 0,0 0 0 0 0,-1 0 0 0 0,1 1 1 0 0,7 1-1 0 0,21 6 84 0 0,-4-1 31 0 0,6-2 40 0 0,0-2 0 0 0,36-2 0 0 0,-54 0-94 0 0,34 6-1 0 0,-27-3-56 0 0,-17-3-8 0 0,0-1-1 0 0,0 0 1 0 0,11-1-1 0 0,5-1 22 0 0,24 0 57 0 0,-30 1-70 0 0,0 0-1 0 0,24 3 0 0 0,18 5 32 0 0,48 11 0 0 0,-30-17-13 0 0,-44-2-38 0 0,-4 1 58 0 0,-1 2 0 0 0,0 0 0 0 0,36 9 0 0 0,-46-8-39 0 0,-1-1 0 0 0,1-1 0 0 0,0-1 0 0 0,0 0 1 0 0,0-2-1 0 0,24-4 0 0 0,46-1 120 0 0,5 3-77 0 0,-67 4-66 0 0,2 0 18 0 0,31 3 1 0 0,-20-2-7 0 0,-31-1-14 0 0,1 0 0 0 0,-1 0 1 0 0,1 1-1 0 0,-1 0 0 0 0,14 4 0 0 0,-5 0 51 0 0,28 4 0 0 0,-3-1 22 0 0,-19-5 33 0 0,0-1-1 0 0,-1-1 1 0 0,1-1-1 0 0,34-4 1 0 0,103-13 416 0 0,-98 10-331 0 0,-40 4-42 0 0,1 1 0 0 0,44 1 1 0 0,-48 2 22 0 0,21-2 1 0 0,-3 0 122 0 0,27-5 157 0 0,-64 6-406 0 0,1 0 0 0 0,4-2-58 0 0,-4 1-192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8:01.7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0 2760 0 0,'-1'1'12'0'0,"-1"1"1"0"0,0-1-1 0 0,1 0 1 0 0,-1 0-1 0 0,1 0 1 0 0,-1-1-1 0 0,0 1 1 0 0,0 0-1 0 0,1-1 1 0 0,-1 1-1 0 0,0-1 1 0 0,0 1-1 0 0,0-1 0 0 0,0 0 1 0 0,0 0-1 0 0,-3 0 1 0 0,3-1-9 0 0,0 1 1 0 0,0-1-1 0 0,-1 1 1 0 0,1 0-1 0 0,0 0 1 0 0,0 0-1 0 0,0 0 0 0 0,0 0 1 0 0,0 0-1 0 0,0 1 1 0 0,0-1-1 0 0,0 1 1 0 0,0-1-1 0 0,-3 2 1 0 0,-1 1 68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8:59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 3224 0 0,'0'0'16313'0'0,"15"0"-15316"0"0,-3-1-329 0 0,0 0 1 0 0,0-1-1 0 0,13-4 0 0 0,-20 5-340 0 0,29-7 1125 0 0,-32 8-1360 0 0,1 0-1 0 0,-1 0 0 0 0,0 0 0 0 0,1 0 0 0 0,-1 0 0 0 0,0 0 0 0 0,1 0 0 0 0,-1 1 1 0 0,0-1-1 0 0,1 1 0 0 0,3 1 0 0 0,-5-1-70 0 0,-1 0 0 0 0,1 0 0 0 0,0 0 0 0 0,0 0 0 0 0,0 0 0 0 0,-1 0 0 0 0,1 0 1 0 0,0 0-1 0 0,-1 0 0 0 0,1 1 0 0 0,-1-1 0 0 0,1 0 0 0 0,-1 0 0 0 0,0 0 0 0 0,1 1 0 0 0,-1-1 0 0 0,0 0 0 0 0,0 0 1 0 0,0 1-1 0 0,0-1 0 0 0,0 3 0 0 0,-1 0 22 0 0,1 1 0 0 0,-1 0-1 0 0,0 0 1 0 0,-2 6 0 0 0,-48 116 1044 0 0,11-35-409 0 0,37-84-604 0 0,1 0 0 0 0,0 0-1 0 0,-2 13 1 0 0,3-18-17 0 0,1 0 0 0 0,0 1 0 0 0,-1-1 0 0 0,2 0-1 0 0,-1 1 1 0 0,0-1 0 0 0,1 0 0 0 0,-1 1 0 0 0,1-1-1 0 0,0 0 1 0 0,2 5 0 0 0,-2-7-21 0 0,0 1-1 0 0,1-1 1 0 0,-1 0-1 0 0,0 1 1 0 0,1-1-1 0 0,-1 0 1 0 0,1 0-1 0 0,-1 0 1 0 0,1 0-1 0 0,-1 0 1 0 0,1-1-1 0 0,0 1 1 0 0,-1 0-1 0 0,1-1 1 0 0,0 1-1 0 0,0-1 1 0 0,-1 0-1 0 0,1 1 1 0 0,0-1-1 0 0,0 0 1 0 0,0 0-1 0 0,2-1 1 0 0,6 1 43 0 0,-1-1 0 0 0,17-4 0 0 0,-11 1 202 0 0,0-1 1 0 0,-1 0-1 0 0,25-13 1 0 0,-5 0-5916 0 0,-21 11 739 0 0,-2 1-4260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8:53.9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 3 8752 0 0,'0'0'673'0'0,"0"0"-437"0"0,0-2 169 0 0,-1 30 7681 0 0,-4 1-3773 0 0,-17 57-2853 0 0,9-41-35 0 0,-41 191-1225 0 0,52-223-150 0 0,0 24 0 0 0,1-34-129 0 0,1 1 0 0 0,1-1 0 0 0,-1 0 1 0 0,0 0-1 0 0,1 0 0 0 0,-1 0 0 0 0,1 0 1 0 0,0 0-1 0 0,0 0 0 0 0,0-1 0 0 0,0 1 1 0 0,1 0-1 0 0,2 4 0 0 0,3-1-1632 0 0,1-5-3811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8:54.3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 11056 0 0,'0'0'852'0'0,"14"-2"3588"0"0,-11 1-3386 0 0,32-6 5809 0 0,-27 6-6320 0 0,0-2 1 0 0,0 1-1 0 0,0-1 0 0 0,9-5 1 0 0,37-12 89 0 0,-21 7-619 0 0,-23 10-125 0 0,0-1 0 0 0,0 0 1 0 0,0-1-1 0 0,0 0 0 0 0,10-8 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8:54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3680 0 0,'0'0'15461'0'0,"3"8"-13417"0"0,0 1-950 0 0,-1 0 1 0 0,2 18-1 0 0,-2-7-327 0 0,1 10-158 0 0,-3-26-521 0 0,0 1 0 0 0,0-1 0 0 0,1 0 1 0 0,-1 1-1 0 0,1-1 0 0 0,0 0 0 0 0,0 0 1 0 0,1 0-1 0 0,-1 0 0 0 0,1 0 0 0 0,0 0 1 0 0,0 0-1 0 0,4 7 0 0 0,-3-10-37 0 0,-1 1-1 0 0,0-1 0 0 0,1 1 1 0 0,-1-1-1 0 0,1 0 0 0 0,-1 0 1 0 0,1 0-1 0 0,0 0 0 0 0,-1 0 1 0 0,1-1-1 0 0,0 1 0 0 0,0-1 1 0 0,-1 0-1 0 0,1 0 0 0 0,3 0 1 0 0,10 2 224 0 0,-10-2-155 0 0,0 0-1 0 0,0 0 0 0 0,0 0 0 0 0,0-1 0 0 0,8-2 0 0 0,21-1 617 0 0,-25 4-626 0 0,-1-1 21 0 0,-1 2 0 0 0,15 1 0 0 0,-20-2-103 0 0,-1 0 0 0 0,0 1-1 0 0,0 0 1 0 0,0-1 0 0 0,0 1 0 0 0,0 0-1 0 0,0 0 1 0 0,0 0 0 0 0,0 0-1 0 0,0 1 1 0 0,0-1 0 0 0,0 0 0 0 0,-1 1-1 0 0,1-1 1 0 0,2 4 0 0 0,-2-1 12 0 0,1 0 0 0 0,-1 0 0 0 0,0 1 1 0 0,0-1-1 0 0,0 1 0 0 0,-1-1 0 0 0,0 1 0 0 0,0 0 1 0 0,0 0-1 0 0,0 0 0 0 0,-1-1 0 0 0,0 1 0 0 0,0 0 1 0 0,0 0-1 0 0,0 0 0 0 0,-1 0 0 0 0,0 0 0 0 0,0-1 1 0 0,0 1-1 0 0,0 0 0 0 0,-5 7 0 0 0,2-2-3 0 0,-1-1 0 0 0,0 1 0 0 0,0-1 0 0 0,-1-1 0 0 0,0 1 0 0 0,-1-1-1 0 0,0 0 1 0 0,0 0 0 0 0,-10 7 0 0 0,12-11-32 0 0,0-1-1 0 0,0 0 1 0 0,0 0-1 0 0,0-1 1 0 0,-1 1-1 0 0,1-1 1 0 0,-1 0 0 0 0,-8 1-1 0 0,-5 1-4 0 0,-24 1 0 0 0,31-4-38 0 0,-4-1-187 0 0,11 0 76 0 0,0 0 1 0 0,1 1 0 0 0,-1-1-1 0 0,1 1 1 0 0,-7 1 0 0 0,10-1-159 0 0,-1-1 0 0 0,1 1 1 0 0,0 0-1 0 0,-1 0 1 0 0,1 0-1 0 0,0-1 0 0 0,-1 1 1 0 0,1 0-1 0 0,0 1 0 0 0,0-1 1 0 0,-2 2-1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14:2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30 1840 0 0,'0'0'83'0'0,"-1"1"-6"0"0,-31 27 6976 0 0,25-25-6372 0 0,7-3-406 0 0,-1-1 0 0 0,1 1 0 0 0,0 0-1 0 0,-1 0 1 0 0,1 0 0 0 0,-4-3 2748 0 0,4 3-2748 0 0,0 0-1 0 0,-1-1 1 0 0,-2-9 4856 0 0,2 6-5101 0 0,1 1 522 0 0,0 3-486 0 0,0 0-1 0 0,0 0 0 0 0,0-1 0 0 0,0 1 0 0 0,0 0 1 0 0,0 0-1 0 0,0-1 0 0 0,0 1 0 0 0,0 0 0 0 0,0 0 0 0 0,0-1 1 0 0,0 1-1 0 0,0 0 0 0 0,0 0 0 0 0,0-1 0 0 0,0 1 0 0 0,0 0 1 0 0,0 0-1 0 0,1 0 0 0 0,-1-1 0 0 0,0 1 0 0 0,0 0 0 0 0,0 0 1 0 0,0 0-1 0 0,0-1 0 0 0,1 1 0 0 0,-1 0 0 0 0,0 0 0 0 0,0 0 1 0 0,0 0-1 0 0,1 0 0 0 0,-1-1 0 0 0,6-3 640 0 0,-1 0-613 0 0,0 1-1 0 0,0 0 0 0 0,0 0 1 0 0,1 0-1 0 0,-1 1 0 0 0,1 0 1 0 0,-1 0-1 0 0,1 0 0 0 0,0 1 0 0 0,0 0 1 0 0,10-1-1 0 0,3 1 8 0 0,-1 1 0 0 0,29 4-1 0 0,18-4 182 0 0,52 5 172 0 0,-62-4-292 0 0,0 2 10 0 0,106 21 0 0 0,-20-7 27 0 0,-83-12-82 0 0,17 3 269 0 0,1-4 0 0 0,113-8 0 0 0,47-6 580 0 0,-146 8-592 0 0,-20 0-112 0 0,102-4 264 0 0,-146 4-475 0 0,46-3 205 0 0,-62 3-222 0 0,0 0 0 0 0,0 0 0 0 0,1-1 1 0 0,14-6-1 0 0,-14 4-1445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8:56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38 11976 0 0,'-4'-7'546'0'0,"3"6"316"0"0,-6-20 4376 0 0,8 20-5165 0 0,-1 1-1 0 0,0 0 1 0 0,0-1 0 0 0,0 1-1 0 0,0-1 1 0 0,0 1 0 0 0,0 0-1 0 0,-1-1 1 0 0,1 1 0 0 0,0 0-1 0 0,0-1 1 0 0,0 1 0 0 0,0-1-1 0 0,0 1 1 0 0,0 0 0 0 0,-1-1-1 0 0,1 1 1 0 0,0 0-1 0 0,0-1 1 0 0,0 1 0 0 0,-1 0-1 0 0,1-1 1 0 0,-7 3 1740 0 0,-5 11-792 0 0,6-1-842 0 0,1-1-1 0 0,0 1 1 0 0,1-1-1 0 0,-4 18 1 0 0,-7 51 799 0 0,12-61-890 0 0,0 10 108 0 0,1 1-1 0 0,2 1 1 0 0,0-1-1 0 0,2 0 1 0 0,1-1 0 0 0,8 31-1 0 0,-10-55-146 0 0,0 1-1 0 0,1-1 0 0 0,0 0 1 0 0,0 0-1 0 0,0 0 1 0 0,1 0-1 0 0,-1 0 0 0 0,1 0 1 0 0,0-1-1 0 0,1 0 1 0 0,-1 1-1 0 0,1-1 1 0 0,0 0-1 0 0,0-1 0 0 0,7 7 1 0 0,-7-8-31 0 0,-1 0 0 0 0,0 0 0 0 0,1-1 0 0 0,-1 1 0 0 0,1-1-1 0 0,0 1 1 0 0,-1-1 0 0 0,1 0 0 0 0,0-1 0 0 0,0 1 0 0 0,0-1 0 0 0,0 0 0 0 0,-1 1 0 0 0,1-2 0 0 0,0 1 0 0 0,0 0 0 0 0,0-1 0 0 0,0 0 0 0 0,-1 0 0 0 0,1 0 0 0 0,0 0 0 0 0,-1 0 0 0 0,5-3 0 0 0,-5 3 12 0 0,1-1 0 0 0,0 0 0 0 0,-1 0 0 0 0,1-1 0 0 0,-1 1 1 0 0,1-1-1 0 0,-1 1 0 0 0,0-1 0 0 0,0 0 0 0 0,-1-1 1 0 0,1 1-1 0 0,0 0 0 0 0,-1-1 0 0 0,0 1 0 0 0,0-1 0 0 0,0 0 1 0 0,0 1-1 0 0,-1-1 0 0 0,1 0 0 0 0,-1 0 0 0 0,0 0 1 0 0,0 0-1 0 0,-1-1 0 0 0,1-3 0 0 0,-1 5 23 0 0,0-1 0 0 0,0 1 0 0 0,0 0 0 0 0,0-1 0 0 0,-1 1 0 0 0,0 0 0 0 0,0 0 0 0 0,0-1-1 0 0,0 1 1 0 0,0 0 0 0 0,0 0 0 0 0,-1 0 0 0 0,0 0 0 0 0,1 1 0 0 0,-1-1 0 0 0,0 0 0 0 0,0 1 0 0 0,-1-1 0 0 0,1 1 0 0 0,0-1 0 0 0,-1 1-1 0 0,0 0 1 0 0,1 0 0 0 0,-1 1 0 0 0,-6-4 0 0 0,1 2 21 0 0,-1 0-1 0 0,0 0 1 0 0,0 1-1 0 0,0 1 1 0 0,0-1-1 0 0,-16 1 1 0 0,1 1 285 0 0,-31 4 0 0 0,41-2-174 0 0,0 0-1 0 0,-14 5 0 0 0,23-5-754 0 0,0-1 0 0 0,0 1 0 0 0,1 0 0 0 0,-1 0-1 0 0,1 1 1 0 0,-1-1 0 0 0,1 1 0 0 0,-7 6 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9:01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681 111 7280 0 0,'0'0'660'0'0,"0"-1"-542"0"0,0-1 201 0 0,0-1-1 0 0,-1 1 0 0 0,1 0 1 0 0,-1-1-1 0 0,1 1 0 0 0,-1-1 1 0 0,0 1-1 0 0,0 0 0 0 0,0 0 1 0 0,-1-1-1 0 0,-1-1 0 0 0,3 3-154 0 0,-11-17 642 0 0,9 15-527 0 0,0 0 1 0 0,0-1-1 0 0,0 1 1 0 0,0 0-1 0 0,-1 1 0 0 0,1-1 1 0 0,-1 0-1 0 0,0 1 1 0 0,0-1-1 0 0,0 1 1 0 0,0 0-1 0 0,0 0 1 0 0,-7-3-1 0 0,1 1 116 0 0,1 1 0 0 0,-1 1 0 0 0,0 0 0 0 0,-15-2 0 0 0,15 2-197 0 0,-2 1 44 0 0,-1-1-1 0 0,0 1 1 0 0,-17 2-1 0 0,6 0-86 0 0,13-1-78 0 0,0 1 0 0 0,0 0 0 0 0,0 0 0 0 0,0 1 1 0 0,-12 4-1 0 0,-6 4 63 0 0,-45 20 8 0 0,64-26-132 0 0,0 1-1 0 0,1 0 1 0 0,0 0-1 0 0,0 1 1 0 0,0 0-1 0 0,-7 9 1 0 0,-1 3 3 0 0,1 0 1 0 0,-24 39-1 0 0,-17 45-22 0 0,46-82 12 0 0,2-5 35 0 0,-4 6 59 0 0,1 1 0 0 0,2 1-1 0 0,0 0 1 0 0,-7 25-1 0 0,12-28 31 0 0,-1-1 78 0 0,1-1 0 0 0,1 1 0 0 0,0 24-1 0 0,2-17-27 0 0,0-17-118 0 0,1 1 0 0 0,0-1 0 0 0,2 14 0 0 0,5 26 196 0 0,-5-31-169 0 0,1 1 0 0 0,0-1 0 0 0,2 1 0 0 0,0-1 0 0 0,9 21 0 0 0,-4-22 43 0 0,0 0 0 0 0,0 0-1 0 0,2-1 1 0 0,0-1 0 0 0,1 0-1 0 0,0 0 1 0 0,2-2 0 0 0,-1 1-1 0 0,2-2 1 0 0,-1 0 0 0 0,2-1-1 0 0,20 11 1 0 0,-15-10-100 0 0,0-1 0 0 0,0-1 0 0 0,1-2 0 0 0,41 12 0 0 0,-49-17 82 0 0,1-1 0 0 0,-1 0 0 0 0,1 0 1 0 0,-1-2-1 0 0,1 0 0 0 0,0-1 0 0 0,-1 0 0 0 0,24-6 0 0 0,-29 4-56 0 0,1 0-1 0 0,-1-1 0 0 0,0-1 1 0 0,0 0-1 0 0,0 0 0 0 0,0-1 1 0 0,-1 0-1 0 0,0 0 0 0 0,0-1 1 0 0,-1-1-1 0 0,0 1 0 0 0,0-1 1 0 0,-1-1-1 0 0,10-13 0 0 0,-8 9 236 0 0,-1 0 0 0 0,0-1-1 0 0,-1 0 1 0 0,0-1 0 0 0,-1 1-1 0 0,5-21 1 0 0,-3 5-316 0 0,-2-1 1 0 0,4-38-1 0 0,-9 34 24 0 0,-2 0 0 0 0,-6-53 0 0 0,1 33 264 0 0,-7-31-316 0 0,9 64 600 0 0,-15-57-125 0 0,18 76-415 0 0,0 0 0 0 0,0 0 0 0 0,0 1 0 0 0,0-1 0 0 0,-1 0 0 0 0,-1-3-1 0 0,-7-14 47 0 0,10 18-54 0 0,-1 0 0 0 0,1 0-1 0 0,-1 0 1 0 0,0 0 0 0 0,1 1 0 0 0,-1-1-1 0 0,0 0 1 0 0,-1-1 0 0 0,-4-9 37 0 0,6 11-34 0 0,0 0 0 0 0,0 0 0 0 0,-1 0 0 0 0,1 0 0 0 0,0 0 0 0 0,-1 0 1 0 0,1 0-1 0 0,-1 0 0 0 0,1 0 0 0 0,-1 0 0 0 0,0 0 0 0 0,0-1 0 0 0,-2-2 18 0 0,0-1 1 0 0,3 3-10 0 0,-1 1 0 0 0,0-1 1 0 0,1 1-1 0 0,-1-1 0 0 0,1 1 1 0 0,-1-1-1 0 0,1 0 1 0 0,0 1-1 0 0,-1-3 0 0 0,1 3 4 0 0,0 0-1 0 0,0 0 0 0 0,0-1 1 0 0,-1 1-1 0 0,1 0 0 0 0,0 0 0 0 0,-1 0 1 0 0,1-1-1 0 0,-1 1 0 0 0,1 0 0 0 0,-1 0 1 0 0,-1-1-1 0 0,2 1 29 0 0,-6-19-200 0 0,5 16 155 0 0,0 2 3 0 0,1 1 0 0 0,0-1 0 0 0,-1 1 0 0 0,1-1 0 0 0,-1 1 0 0 0,0 0 0 0 0,1-1 0 0 0,-1 1 0 0 0,0 0 0 0 0,0 0 0 0 0,-1-2 0 0 0,1 2 36 0 0,1-4-34 0 0,0 3-4 0 0,-2 1-4 0 0,1 0 0 0 0,-1 0 0 0 0,1 0 0 0 0,0 0 0 0 0,0-1-1 0 0,0 1 1 0 0,0 0 0 0 0,0 0 0 0 0,-2-4 0 0 0,1 3 0 0 0,2 0-16 0 0,0 2-64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30:02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1109 4144 0 0,'2'-1'11168'0'0,"7"-5"-10317"0"0,-1-1 1 0 0,1 0 0 0 0,-2-1-1 0 0,1 1 1 0 0,-1-1 0 0 0,0-1 0 0 0,6-8-1 0 0,39-71 1753 0 0,-36 58-1890 0 0,284-462 3002 0 0,-267 448-3499 0 0,2 1-1 0 0,2 2 1 0 0,78-67-1 0 0,-61 65-25 0 0,67-41 0 0 0,-101 71-213 0 0,-9 5-407 0 0,0 1-1 0 0,1 0 0 0 0,0 0 1 0 0,1 1-1 0 0,-1 1 0 0 0,24-7 1 0 0,-36 12 287 0 0,1 0-1 0 0,-1 0 1 0 0,0 0 0 0 0,1 0 0 0 0,-1 0 0 0 0,1 0-1 0 0,-1 0 1 0 0,1 0 0 0 0,-1 0 0 0 0,1 0 0 0 0,-1 0-1 0 0,0 0 1 0 0,1 0 0 0 0,-1 0 0 0 0,1 0 0 0 0,-1 1-1 0 0,0-1 1 0 0,1 0 0 0 0,-1 0 0 0 0,1 1 0 0 0,-1-1-1 0 0,0 0 1 0 0,1 0 0 0 0,-1 1 0 0 0,0-1 0 0 0,0 0-1 0 0,1 1 1 0 0,-1-1 0 0 0,0 1 0 0 0,0-1-1 0 0,1 1 1 0 0,-1 5-1542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34:38.8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3680 0 0,'11'-7'16147'0'0,"-4"5"-14688"0"0,-4 5-1293 0 0,0 0 39 0 0,0-1 0 0 0,0 1 0 0 0,-1 0 0 0 0,1 1 1 0 0,-1-1-1 0 0,0 0 0 0 0,1 1 0 0 0,-2-1 0 0 0,3 6 0 0 0,0 8 11 0 0,-1-1 1 0 0,-1 1-1 0 0,-1 0 0 0 0,0 0 0 0 0,-3 28 1 0 0,-15 100 1294 0 0,6-64-928 0 0,5-43-298 0 0,3-25-149 0 0,1 0 0 0 0,-1 19 0 0 0,0 15 3 0 0,9-60-2477 0 0,-3 5 972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34:34.9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15 146 12296 0 0,'0'0'3012'0'0,"6"-13"-307"0"0,-3 5-2267 0 0,1 1 0 0 0,0-1-1 0 0,1 1 1 0 0,0 0 0 0 0,0 0 0 0 0,0 1 0 0 0,1 0 0 0 0,0 0 0 0 0,0 0 0 0 0,13-9-1 0 0,-7 7-312 0 0,0 1 0 0 0,0 0 0 0 0,1 0-1 0 0,0 2 1 0 0,23-8 0 0 0,-35 12-85 0 0,-1 1 1 0 0,1 0-1 0 0,0 0 0 0 0,0-1 1 0 0,0 1-1 0 0,0 0 0 0 0,-1 0 1 0 0,1 0-1 0 0,0 0 0 0 0,0 0 1 0 0,0 0-1 0 0,0 0 0 0 0,0 0 1 0 0,0 0-1 0 0,-1 0 0 0 0,1 0 1 0 0,0 1-1 0 0,0-1 0 0 0,0 0 1 0 0,-1 1-1 0 0,1-1 0 0 0,0 0 1 0 0,0 1-1 0 0,-1-1 0 0 0,1 1 1 0 0,0-1-1 0 0,0 1 0 0 0,-1 0 1 0 0,1-1-1 0 0,-1 1 0 0 0,1 0 1 0 0,-1-1-1 0 0,1 1 0 0 0,-1 0 1 0 0,1 0-1 0 0,-1-1 0 0 0,0 1 1 0 0,1 0-1 0 0,-1 0 0 0 0,0 0 1 0 0,0-1-1 0 0,1 1 1 0 0,-1 0-1 0 0,0 0 0 0 0,0 0 1 0 0,0 1-1 0 0,0 3-30 0 0,0-1 1 0 0,0 1-1 0 0,-1-1 0 0 0,1 1 1 0 0,-1-1-1 0 0,0 0 0 0 0,0 1 1 0 0,-2 3-1 0 0,-16 30 146 0 0,0-1 0 0 0,-3 0 0 0 0,-47 61 0 0 0,60-87 39 0 0,0 1 0 0 0,0-1-1 0 0,-2-1 1 0 0,1 0 0 0 0,-21 16 951 0 0,47-32-682 0 0,1 1-370 0 0,0 1-1 0 0,0 1 1 0 0,24-3-1 0 0,-33 6-59 0 0,1 0 0 0 0,0 0 0 0 0,-1 0 0 0 0,1 1 0 0 0,-1 0 0 0 0,1 1 0 0 0,-1 0 0 0 0,16 6 0 0 0,-15-4-840 0 0,1 0 1 0 0,0-1-1 0 0,0 0 0 0 0,19 2 1 0 0,-23-4 345 0 0,-1-1 0 0 0,1 0 1 0 0,-1 0-1 0 0,1 0 0 0 0,-1-1 0 0 0,1 1 1 0 0,-1-2-1 0 0,1 1 0 0 0,-1 0 1 0 0,9-5-1 0 0,-2-2-1607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34:35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159 130 3224 0 0,'1'-2'160'0'0,"0"0"1"0"0,0-1-1 0 0,0 1 1 0 0,0 0-1 0 0,-1-1 1 0 0,1 1 0 0 0,-1-1-1 0 0,0 1 1 0 0,1-1-1 0 0,-1-3 1 0 0,-4-26 9856 0 0,3 29-8860 0 0,1 2-962 0 0,0-1 0 0 0,-1 1 1 0 0,1 0-1 0 0,-1-1 1 0 0,0 1-1 0 0,1 0 1 0 0,-1-1-1 0 0,0 1 1 0 0,0 0-1 0 0,0 0 1 0 0,0 0-1 0 0,0 0 1 0 0,0 0-1 0 0,0 0 1 0 0,0 0-1 0 0,-1 0 1 0 0,1 0-1 0 0,0 0 1 0 0,0 1-1 0 0,-1-1 0 0 0,1 0 1 0 0,0 1-1 0 0,-1-1 1 0 0,1 1-1 0 0,-1 0 1 0 0,-1-1-1 0 0,0 1-39 0 0,1-1-1 0 0,-1 1 1 0 0,1 0-1 0 0,-1 0 0 0 0,0 0 1 0 0,1 0-1 0 0,-1 0 1 0 0,1 1-1 0 0,-1-1 1 0 0,1 1-1 0 0,-1 0 0 0 0,1-1 1 0 0,-1 1-1 0 0,-2 2 1 0 0,-1 1-18 0 0,0 1 0 0 0,1 0 1 0 0,-1 0-1 0 0,1 0 1 0 0,1 1-1 0 0,-1-1 0 0 0,1 1 1 0 0,0 0-1 0 0,0 0 1 0 0,0 1-1 0 0,-2 6 0 0 0,0 3 31 0 0,0 0-1 0 0,1 0 1 0 0,-6 28-1 0 0,10-33-58 0 0,0-1 1 0 0,0 0-1 0 0,1 1 0 0 0,1 13 1 0 0,0-18-11 0 0,-1 0 0 0 0,1 0 0 0 0,1 0 0 0 0,-1 0 0 0 0,1-1 0 0 0,0 1 0 0 0,1 0 0 0 0,5 9 0 0 0,-7-13-53 0 0,1 0-1 0 0,-1 0 1 0 0,1 0-1 0 0,0 0 1 0 0,0-1-1 0 0,0 1 1 0 0,0 0-1 0 0,0-1 1 0 0,0 1-1 0 0,0-1 1 0 0,1 0-1 0 0,-1 0 1 0 0,0 0 0 0 0,1 0-1 0 0,-1 0 1 0 0,1 0-1 0 0,-1-1 1 0 0,1 1-1 0 0,-1-1 1 0 0,1 0-1 0 0,-1 0 1 0 0,1 0-1 0 0,0 0 1 0 0,-1 0-1 0 0,1 0 1 0 0,-1-1-1 0 0,1 1 1 0 0,-1-1-1 0 0,4-1 1 0 0,6-2 137 0 0,-1-1 0 0 0,1 0 0 0 0,-1-1 0 0 0,16-10-1 0 0,-26 15-170 0 0,6-4 59 0 0,0 0 1 0 0,-1-1-1 0 0,0 0 0 0 0,0 0 1 0 0,0 0-1 0 0,-1-1 1 0 0,0 1-1 0 0,6-12 0 0 0,-3 4 3 0 0,-1 0-1 0 0,0 0 1 0 0,7-27-1 0 0,-12 33-57 0 0,1-1 0 0 0,-2 1 0 0 0,1-1 0 0 0,-2 1 0 0 0,1-1-1 0 0,-1 0 1 0 0,0 1 0 0 0,0-1 0 0 0,-1 1 0 0 0,-1-1-1 0 0,1 1 1 0 0,-5-12 0 0 0,5 17-70 0 0,0 0 1 0 0,0 0-1 0 0,0 0 0 0 0,-1 1 1 0 0,1-1-1 0 0,-1 1 0 0 0,0-1 1 0 0,1 1-1 0 0,-1 0 0 0 0,0-1 1 0 0,0 1-1 0 0,-1 0 0 0 0,1 0 1 0 0,0 0-1 0 0,-1 1 0 0 0,1-1 1 0 0,-1 1-1 0 0,0-1 0 0 0,1 1 1 0 0,-1 0-1 0 0,-5-2 0 0 0,4 2-522 0 0,-1 0-1 0 0,0 0 0 0 0,1 0 1 0 0,-7 1-1 0 0,-9-1-6269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34:37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58 4608 0 0,'1'-2'8918'0'0,"5"-9"-6276"0"0,4-8-168 0 0,-10 17-2297 0 0,1 0-1 0 0,0 0 0 0 0,0 0 1 0 0,0 0-1 0 0,0 0 1 0 0,0 0-1 0 0,1 0 0 0 0,-1 1 1 0 0,0-1-1 0 0,1 0 1 0 0,-1 1-1 0 0,3-3 0 0 0,-4 4-159 0 0,0 0 0 0 0,1 0 0 0 0,-1 0 0 0 0,0 0-1 0 0,0 0 1 0 0,0 0 0 0 0,0 0 0 0 0,0 0 0 0 0,0 0-1 0 0,0 0 1 0 0,0 0 0 0 0,0 0 0 0 0,0 0 0 0 0,1 0-1 0 0,-1 0 1 0 0,0 0 0 0 0,0 0 0 0 0,0 0 0 0 0,0 1-1 0 0,0-1 1 0 0,0 0 0 0 0,0 0 0 0 0,0 0 0 0 0,0 0-1 0 0,0 0 1 0 0,0 0 0 0 0,1 0 0 0 0,-1 0 0 0 0,0 0-1 0 0,0 0 1 0 0,0 0 0 0 0,0 0 0 0 0,0 0 0 0 0,0 0 0 0 0,0 1-1 0 0,0-1 1 0 0,0 0 0 0 0,0 0 0 0 0,0 0 0 0 0,0 0-1 0 0,0 0 1 0 0,0 0 0 0 0,0 0 0 0 0,0 0 0 0 0,0 0-1 0 0,0 0 1 0 0,0 1 0 0 0,0-1 0 0 0,0 0 0 0 0,0 0-1 0 0,0 0 1 0 0,0 0 0 0 0,0 0 0 0 0,0 0 0 0 0,0 0-1 0 0,0 0 1 0 0,0 0 0 0 0,0 0 0 0 0,0 1 0 0 0,-3 10 174 0 0,-5 12-228 0 0,5-14 64 0 0,-30 73-15 0 0,28-67 39 0 0,1 0 1 0 0,0 1-1 0 0,-2 22 0 0 0,5-35 18 0 0,1 0 0 0 0,0 0 0 0 0,0 0 1 0 0,0 0-1 0 0,0 0 0 0 0,0 0 0 0 0,2 5 0 0 0,-2-7-57 0 0,1-1 0 0 0,-1 1 0 0 0,1-1-1 0 0,-1 0 1 0 0,1 1 0 0 0,-1-1 0 0 0,1 0-1 0 0,-1 1 1 0 0,1-1 0 0 0,0 0 0 0 0,-1 0-1 0 0,1 0 1 0 0,-1 1 0 0 0,1-1 0 0 0,0 0-1 0 0,-1 0 1 0 0,1 0 0 0 0,-1 0 0 0 0,1 0-1 0 0,1 0 1 0 0,11-1 29 0 0,30-15 141 0 0,-38 14-554 0 0,1-1 1 0 0,0 1-1 0 0,-1-1 0 0 0,1 0 1 0 0,-1-1-1 0 0,6-4 1 0 0,-5 3-930 0 0,5-4-5850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34:37.7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 0 4144 0 0,'-1'0'5302'0'0,"-4"5"-2436"0"0,-20 22 5620 0 0,5 4-4536 0 0,-11 39-3108 0 0,8-18 159 0 0,-32 74-98 0 0,46-102-918 0 0,1 0-1 0 0,2 1 1 0 0,-5 34-1 0 0,10-36-803 0 0,4-10-2575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34:43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634 202 3224 0 0,'0'0'24'0'0,"1"-1"0"0"0,-1 1 1 0 0,1 0-1 0 0,-1 0 0 0 0,0 0 0 0 0,1-1 1 0 0,-1 1-1 0 0,1 0 0 0 0,-1 0 0 0 0,0-1 1 0 0,1 1-1 0 0,-1 0 0 0 0,0-1 0 0 0,1 1 1 0 0,-1 0-1 0 0,0-1 0 0 0,1 1 0 0 0,-1-1 1 0 0,0 1-1 0 0,0 0 0 0 0,0-1 0 0 0,1 1 1 0 0,-1-1-1 0 0,0 0 0 0 0,3-10 2530 0 0,-2 7-1947 0 0,0 1 1 0 0,-1-1-1 0 0,1 0 1 0 0,-1 0-1 0 0,0 0 0 0 0,0 0 1 0 0,0 0-1 0 0,-1 0 1 0 0,0-4-1 0 0,2-17 870 0 0,0 8-1084 0 0,0 7 60 0 0,-1 9-358 0 0,0 0 1 0 0,0-1 0 0 0,0 1-1 0 0,0 0 1 0 0,0 0-1 0 0,0 0 1 0 0,0 0 0 0 0,-1 0-1 0 0,1 0 1 0 0,0 0 0 0 0,-1 0-1 0 0,1 0 1 0 0,-1-2 0 0 0,0 3 270 0 0,-2-4 435 0 0,0 1-609 0 0,0 0 0 0 0,-1 1 0 0 0,1 0-1 0 0,-1 0 1 0 0,1 0 0 0 0,-1 0 0 0 0,0 0 0 0 0,0 1-1 0 0,0-1 1 0 0,0 1 0 0 0,-5-1 0 0 0,-20-8 598 0 0,17 5-495 0 0,-1 1 0 0 0,1 0 0 0 0,0 0 0 0 0,-1 1-1 0 0,-20-1 1 0 0,-67 0 1140 0 0,87 4-1376 0 0,-1 1-1 0 0,1 1 1 0 0,-1 0-1 0 0,1 1 1 0 0,0 0-1 0 0,0 1 1 0 0,0 0-1 0 0,1 1 1 0 0,-1 1-1 0 0,1 0 1 0 0,0 1-1 0 0,1 0 1 0 0,0 0-1 0 0,0 1 1 0 0,-18 18-1 0 0,20-16-58 0 0,0 0 0 0 0,1 1 0 0 0,0 0 0 0 0,1 0 0 0 0,0 1 0 0 0,1 0 0 0 0,1 0 0 0 0,-6 16 0 0 0,6-15-141 0 0,-10 21 0 0 0,-4 12-249 0 0,7-15 242 0 0,8-21 118 0 0,0 0-1 0 0,-4 21 0 0 0,2-4 273 0 0,2 0-1 0 0,1 1 1 0 0,2-1 0 0 0,3 53-1 0 0,-1-69-241 0 0,0 1 0 0 0,1-1 0 0 0,1 1 0 0 0,0-1 0 0 0,0 0 0 0 0,1 0 0 0 0,1-1 0 0 0,9 18 0 0 0,10 14 54 0 0,-17-29-16 0 0,0 0 0 0 0,1 0 0 0 0,17 20 0 0 0,11 4 71 0 0,58 44 0 0 0,-75-67-48 0 0,40 22 0 0 0,-15-11-1 0 0,-24-14 76 0 0,0-1 1 0 0,2-1 0 0 0,34 9-1 0 0,-43-13-40 0 0,-6-4-59 0 0,-1 0 1 0 0,0 0-1 0 0,1 0 0 0 0,-1 0 0 0 0,1-1 0 0 0,-1 0 0 0 0,13-2 1 0 0,44-11 372 0 0,-63 12-406 0 0,4 0 31 0 0,0-1-1 0 0,0 1 1 0 0,0-1 0 0 0,0-1-1 0 0,6-3 1 0 0,5-4 51 0 0,-7 5-20 0 0,1-1 1 0 0,-2-1 0 0 0,1 0-1 0 0,-1 0 1 0 0,0 0 0 0 0,0-1 0 0 0,6-10-1 0 0,2 0 83 0 0,4-10 44 0 0,5-5 14 0 0,-12 20-70 0 0,-2-1 0 0 0,11-18 0 0 0,-12 19-105 0 0,-4 6-1 0 0,0 0-1 0 0,-1-1 1 0 0,0 1 0 0 0,0-1 0 0 0,0 0-1 0 0,-1 0 1 0 0,-1 0 0 0 0,1 0 0 0 0,-1 0-1 0 0,0-1 1 0 0,-1 1 0 0 0,1-10 0 0 0,4-31 102 0 0,-10 18 34 0 0,0 10-97 0 0,3 1 17 0 0,0 14-57 0 0,1 0-1 0 0,-1 0 1 0 0,0-1-1 0 0,0 1 1 0 0,-3-7-1 0 0,-55-144 166 0 0,52 138-195 0 0,5 12 0 0 0,-1 0 0 0 0,0-1 0 0 0,-5-6 0 0 0,4 6 8 0 0,1 0 0 0 0,0-1 0 0 0,-5-14 0 0 0,6 13 0 0 0,-1 1 0 0 0,0 0 0 0 0,-8-14 0 0 0,-7-13-8 0 0,12 25 0 0 0,1-1 0 0 0,-2 1 0 0 0,0 0 0 0 0,-14-17 0 0 0,-3-2 0 0 0,18 22 0 0 0,0 0 0 0 0,0 1 0 0 0,-1 0 0 0 0,-15-13 0 0 0,16 16 0 0 0,-1 0 0 0 0,0 0 0 0 0,-9-4 0 0 0,15 8-41 0 0,-1-1-1 0 0,0 1 1 0 0,1-1 0 0 0,-1 1-1 0 0,0-1 1 0 0,0 1-1 0 0,1 0 1 0 0,-1 0 0 0 0,0 0-1 0 0,1 0 1 0 0,-1 0-1 0 0,0 0 1 0 0,0 0 0 0 0,1 1-1 0 0,-4 0 1 0 0,-2 0-268 0 0,-5 2-698 0 0,6 0-2636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14:30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16 239 3224 0 0,'-16'-9'11853'0'0,"21"5"-9487"0"0,6-3-2530 0 0,2 2 768 0 0,1 0-1 0 0,0 1 1 0 0,1 0-1 0 0,19-1 0 0 0,61-3 444 0 0,-53 6-439 0 0,147-6 976 0 0,-142 6-1102 0 0,0-1 1 0 0,87-19-1 0 0,-132 22-453 0 0,-1-1 0 0 0,1 1 0 0 0,0 0 1 0 0,-1-1-1 0 0,1 0 0 0 0,-1 1 0 0 0,1-1 0 0 0,-1 0 0 0 0,0 0 1 0 0,1 1-1 0 0,-1-1 0 0 0,0 0 0 0 0,0-1 0 0 0,1 1 0 0 0,-1 0 1 0 0,0 0-1 0 0,0 0 0 0 0,0-1 0 0 0,0 1 0 0 0,1-3 0 0 0,-2 3-11 0 0,0-1 0 0 0,0 1 0 0 0,0-1 0 0 0,0 1-1 0 0,0 0 1 0 0,0-1 0 0 0,0 1 0 0 0,-1-1-1 0 0,1 1 1 0 0,0 0 0 0 0,-1-1 0 0 0,1 1 0 0 0,-1 0-1 0 0,0 0 1 0 0,1 0 0 0 0,-1-1 0 0 0,0 1-1 0 0,0 0 1 0 0,0 0 0 0 0,0 0 0 0 0,1 0-1 0 0,-2 0 1 0 0,1 0 0 0 0,0 0 0 0 0,-1 0 0 0 0,-18-15-227 0 0,-28-18 0 0 0,33 25 209 0 0,7 3 0 0 0,-1 0 0 0 0,0 1 0 0 0,-1 0 0 0 0,-17-6 0 0 0,13 6 0 0 0,14 5 0 0 0,0 0 0 0 0,0 0 0 0 0,0 0 0 0 0,0 0 0 0 0,0 0 0 0 0,0 0 0 0 0,0 0 0 0 0,0 0 0 0 0,0 1 0 0 0,0-1 0 0 0,0 0 0 0 0,0 0 0 0 0,0 0 0 0 0,0 0 0 0 0,0 0 0 0 0,0 0 0 0 0,0 0 0 0 0,0 0 0 0 0,0 0 0 0 0,0 0 0 0 0,0 0 0 0 0,0 1 0 0 0,0-1 0 0 0,0 0 0 0 0,0 0 0 0 0,0 0 0 0 0,0 0 0 0 0,0 0 0 0 0,0 0 0 0 0,0 0 0 0 0,0 0 0 0 0,0 0 0 0 0,0 0 0 0 0,0 0 0 0 0,0 0 0 0 0,0 0 0 0 0,0 0 0 0 0,-1 0 0 0 0,1 0 0 0 0,0 0 0 0 0,0 1 0 0 0,0-1 0 0 0,0 0 0 0 0,0 0 0 0 0,0 0 0 0 0,0 0 0 0 0,0 0 0 0 0,0 0 0 0 0,0 0 0 0 0,0 0 0 0 0,-1 0 0 0 0,1 0 0 0 0,0 0 0 0 0,0 0 0 0 0,0 0 0 0 0,0 0 0 0 0,0 0 0 0 0,0 0 0 0 0,0-1 0 0 0,4 7 0 0 0,-3-5 0 0 0,12 6 64 0 0,0-1-1 0 0,0-1 1 0 0,1 0-1 0 0,-1 0 1 0 0,1-2-1 0 0,24 4 1 0 0,-17-3 53 0 0,36 12 1 0 0,-54-15-98 0 0,0 0 0 0 0,0 0 0 0 0,0 0 0 0 0,-1 1 0 0 0,1-1 0 0 0,0 1 0 0 0,-1 0 0 0 0,1 0 0 0 0,2 3 0 0 0,-4-4-5 0 0,-1 0 0 0 0,1 0 0 0 0,0 0 0 0 0,-1 0 0 0 0,1 0 1 0 0,-1 0-1 0 0,1 0 0 0 0,-1 0 0 0 0,0 0 0 0 0,1 0 0 0 0,-1 1 1 0 0,0-1-1 0 0,0 0 0 0 0,0 0 0 0 0,0 0 0 0 0,0 0 0 0 0,0 1 1 0 0,0-1-1 0 0,0 0 0 0 0,0 0 0 0 0,-1 0 0 0 0,1 0 0 0 0,0 1 1 0 0,-1-1-1 0 0,1 0 0 0 0,-1 0 0 0 0,0 1 0 0 0,-4 7 67 0 0,-1-1 0 0 0,0 1 0 0 0,0-1-1 0 0,0-1 1 0 0,-1 1 0 0 0,0-1 0 0 0,-16 12 0 0 0,-2-1 39 0 0,-35 17 0 0 0,48-28-94 0 0,-45 18-1131 0 0,43-20 436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14:31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4 203 10800 0 0,'0'0'496'0'0,"0"-5"157"0"0,-1 3 71 0 0,0-1 0 0 0,1 1-1 0 0,-1 0 1 0 0,1 0 0 0 0,-1-1 0 0 0,1 1 0 0 0,0 0-1 0 0,0-1 1 0 0,0 1 0 0 0,0 0 0 0 0,1-1 0 0 0,0-4-1 0 0,-1 7-560 0 0,1-1-1 0 0,-1 0 1 0 0,1 0-1 0 0,-1 0 1 0 0,1 0-1 0 0,0 1 1 0 0,-1-1-1 0 0,1 0 1 0 0,0 0-1 0 0,-1 1 1 0 0,1-1-1 0 0,0 1 1 0 0,0-1-1 0 0,0 1 1 0 0,0-1-1 0 0,-1 1 1 0 0,1-1-1 0 0,0 1 1 0 0,0 0-1 0 0,0-1 1 0 0,1 1-1 0 0,5-1-203 0 0,-1 1-1 0 0,0 0 0 0 0,1 1 0 0 0,-1-1 0 0 0,0 1 1 0 0,1 0-1 0 0,6 3 0 0 0,10 0 1114 0 0,23 0-1054 0 0,-27-1 8 0 0,1-1 0 0 0,0-1 0 0 0,-1-1 0 0 0,1-1 0 0 0,0 0 0 0 0,25-6 0 0 0,-34 4-168 0 0,22-7 504 0 0,-11 3 111 0 0,8-4-292 0 0,-28 10-132 0 0,0 0 1 0 0,0 0 0 0 0,0 0-1 0 0,-1 0 1 0 0,1 0 0 0 0,-1 0 0 0 0,1 0-1 0 0,-1-1 1 0 0,1 1 0 0 0,-1 0 0 0 0,0-1-1 0 0,2-1 1 0 0,-3 2-56 0 0,1 0 0 0 0,-1-1-1 0 0,0 1 1 0 0,1 0 0 0 0,-1 0-1 0 0,0 0 1 0 0,0 0 0 0 0,0 0-1 0 0,0-1 1 0 0,0 1 0 0 0,0 0-1 0 0,0 0 1 0 0,0 0 0 0 0,0 0-1 0 0,-1-1 1 0 0,1 1 0 0 0,0 0 0 0 0,-1 0-1 0 0,1 0 1 0 0,-1 0 0 0 0,0 0-1 0 0,1 0 1 0 0,-1 0 0 0 0,1 0-1 0 0,-3-1 1 0 0,-2-4 53 0 0,0 0 0 0 0,-13-9 0 0 0,4 2 112 0 0,1 2-95 0 0,-1 1 0 0 0,-18-11 0 0 0,32 21-64 0 0,17 9 0 0 0,-11-5 0 0 0,0-1 0 0 0,-1 0 0 0 0,1-1 0 0 0,11 4 0 0 0,30 7 5 0 0,3 1 19 0 0,52 7 0 0 0,-72-12 56 0 0,-29-9 11 0 0,-10 23 357 0 0,4-16-365 0 0,1 0 0 0 0,-2-1 0 0 0,-10 12 0 0 0,9-11-42 0 0,-61 58 106 0 0,34-38-1424 0 0,33-26 465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14:47.5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105 230 2760 0 0,'-5'0'3098'0'0,"-5"-11"-1686"0"0,5 5-1148 0 0,-15-6 1090 0 0,19 11-1066 0 0,-16-1 1328 0 0,-22 2 4413 0 0,38 0-5855 0 0,1 0 1 0 0,0 0 0 0 0,-1 0-1 0 0,1-1 1 0 0,-1 1-1 0 0,1 0 1 0 0,0 0-1 0 0,0 0 1 0 0,-1-1 0 0 0,1 1-1 0 0,0 0 1 0 0,-1 0-1 0 0,1-1 1 0 0,0 1 0 0 0,0 0-1 0 0,-1 0 1 0 0,1-1-1 0 0,0 1 1 0 0,0 0-1 0 0,0-1 1 0 0,0 1 0 0 0,-1 0-1 0 0,1-1 1 0 0,0 1-1 0 0,0-1 1 0 0,0 1 0 0 0,0 0-1 0 0,0-3 2516 0 0,2 2-2578 0 0,35-6 736 0 0,-36 7-714 0 0,23-2 690 0 0,-23 2-708 0 0,66-5 930 0 0,-55 4-951 0 0,1 0 1 0 0,15-5-1 0 0,-2 1-17 0 0,11-2-44 0 0,-20 4 5 0 0,0 0 0 0 0,29-1 0 0 0,86-3 259 0 0,-65 1-170 0 0,37-1 106 0 0,-39 2-102 0 0,77 3 40 0 0,-92 2-163 0 0,209 1 55 0 0,-59 7 64 0 0,28-3 352 0 0,-56-15-355 0 0,-6 0 3 0 0,46-4-190 0 0,-13 1 124 0 0,46 3 13 0 0,-99 5-11 0 0,-26-1-64 0 0,-68 4 0 0 0,49-3 0 0 0,38-1 0 0 0,-1 0 0 0 0,-110 6 0 0 0,144 5 0 0 0,74 2 214 0 0,-231-7-153 0 0,53 4 117 0 0,-48-2-97 0 0,0-1 0 0 0,-1-1-1 0 0,1 0 1 0 0,36-7-1 0 0,-43 5-68 0 0,-11 2-6 0 0,1 0 0 0 0,-1 0 0 0 0,0-1 0 0 0,0 1 0 0 0,1-1 0 0 0,-1 1 0 0 0,0-1 0 0 0,0 0 0 0 0,0 0-1 0 0,3-1 1 0 0,12-6 141 0 0,-16 7-153 0 0,-1 1 1 0 0,1 0-1 0 0,0-1 0 0 0,-1 1 0 0 0,1 0 0 0 0,-1-1 1 0 0,1 1-1 0 0,-1-1 0 0 0,0 1 0 0 0,1-1 1 0 0,-1 0-1 0 0,1 1 0 0 0,-1-1 0 0 0,0 1 1 0 0,0-1-1 0 0,1 0 0 0 0,-1 1 0 0 0,0-1 1 0 0,0 0-1 0 0,0 1 0 0 0,1-1 0 0 0,-1-1 0 0 0,2-2-92 0 0,-2 4 81 0 0,0 0-1 0 0,0 0 1 0 0,0 0-1 0 0,1 0 0 0 0,-1 0 1 0 0,0 0-1 0 0,0 0 0 0 0,0 0 1 0 0,0 0-1 0 0,0 0 1 0 0,0 0-1 0 0,0 0 0 0 0,1 0 1 0 0,-1 0-1 0 0,0 0 1 0 0,0 0-1 0 0,0 0 0 0 0,0 0 1 0 0,0 0-1 0 0,0-1 0 0 0,0 1 1 0 0,0 0-1 0 0,1 0 1 0 0,-1 0-1 0 0,0 0 0 0 0,0 0 1 0 0,0 0-1 0 0,0 0 1 0 0,0 0-1 0 0,0 0 0 0 0,0-1 1 0 0,0 1-1 0 0,0 0 0 0 0,0 0 1 0 0,0 0-1 0 0,0 0 1 0 0,0 0-1 0 0,0 0 0 0 0,0-1 1 0 0,0 1-1 0 0,0 0 0 0 0,0 0 1 0 0,0 0-1 0 0,0 0 1 0 0,0 0-1 0 0,-4-8 514 0 0,-2-1-2731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14:57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71 2760 0 0,'-8'7'16341'0'0,"10"-9"-16110"0"0,-1 0-1 0 0,1 1 1 0 0,-1-1 0 0 0,1 0 0 0 0,-1 1 0 0 0,1-1 0 0 0,0-3-1 0 0,-1 4 158 0 0,8-14 1914 0 0,-7 13-2265 0 0,0 0 0 0 0,0 1 0 0 0,0-1 0 0 0,1 1 1 0 0,-1 0-1 0 0,0 0 0 0 0,1 0 0 0 0,-1 0 0 0 0,1 0 0 0 0,-1 0 1 0 0,1 0-1 0 0,4 0 0 0 0,35 0 589 0 0,-30 1-623 0 0,-3 0 1 0 0,160-7 618 0 0,-161 6-570 0 0,0 1 0 0 0,1 0-1 0 0,9 1 1 0 0,23 1 165 0 0,-6 4-127 0 0,-26-4-48 0 0,0 0 0 0 0,13 0 0 0 0,-2-1 148 0 0,-14 0-126 0 0,-1-1 1 0 0,1 0-1 0 0,0 0 1 0 0,9-2-1 0 0,58-5 408 0 0,56-4-264 0 0,-78 8-140 0 0,50-3 68 0 0,15 7 18 0 0,-48 0-88 0 0,-28-1 25 0 0,77 10-1 0 0,-88-6 6 0 0,0-2 0 0 0,1-1 0 0 0,47-4 0 0 0,6 0-22 0 0,-24 2-18 0 0,133 6 201 0 0,-174-4-257 0 0,30-2 0 0 0,-29-1 0 0 0,22 2 0 0 0,162 10 0 0 0,-168-9 0 0 0,21 3 0 0 0,39 3 11 0 0,47-4 44 0 0,-101-3-4 0 0,319-9 88 0 0,-254 10-139 0 0,183-6 0 0 0,68-2 71 0 0,-312 7-67 0 0,176 5 308 0 0,-177-3-180 0 0,63-4 0 0 0,-25-14 60 0 0,-77 16-185 0 0,0-1-1 0 0,0 0 1 0 0,0-1 0 0 0,-1 1 0 0 0,1-1 0 0 0,0 0-1 0 0,-1 0 1 0 0,6-3 0 0 0,-10 5-71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15:17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5120 0 0,'0'0'15333'0'0,"13"5"-14691"0"0,-5-4-240 0 0,0 0 0 0 0,1-1 0 0 0,-1 0 0 0 0,0 0 0 0 0,1-1 0 0 0,-1 0 0 0 0,13-3 0 0 0,19-4 110 0 0,-37 7-464 0 0,0 0-1 0 0,0 1 1 0 0,0 0 0 0 0,0-1-1 0 0,5 1 1 0 0,14-2 66 0 0,-17 2-116 0 0,1-1 0 0 0,-1 1 0 0 0,1 0 0 0 0,-1 0 0 0 0,1 1 0 0 0,-1-1 0 0 0,10 4 0 0 0,3-1-54 0 0,54 6 56 0 0,-48-5 148 0 0,-23-4-94 0 0,1 1-1 0 0,0-1 1 0 0,-1 0-1 0 0,1 0 1 0 0,-1 0-1 0 0,1 0 0 0 0,0 0 1 0 0,-1 0-1 0 0,1 0 1 0 0,1-1-1 0 0,4 1 13 0 0,0-1 0 0 0,0 1-1 0 0,10 2 1 0 0,6 0-73 0 0,0-2 106 0 0,1 0 0 0 0,45 9-1 0 0,2 6-98 0 0,-50-12 45 0 0,-1 0 0 0 0,1-1 0 0 0,38-2 0 0 0,-31 0 95 0 0,287-7 436 0 0,-285 6-618 0 0,22 1-12 0 0,24 0 54 0 0,15 2 49 0 0,-17-2-10 0 0,93 0-127 0 0,-131 2 84 0 0,-14-2 310 0 0,36 6 0 0 0,80 15-354 0 0,34 1 472 0 0,-142-18-424 0 0,5 1 0 0 0,1-1 0 0 0,48-1 0 0 0,-14 1-223 0 0,-19-7 81 0 0,164-6 107 0 0,-74 3 35 0 0,311-25 0 0 0,-366 24 0 0 0,75 0 0 0 0,63-3 46 0 0,-100 3-28 0 0,52-3-3 0 0,181-5 45 0 0,-321 16 5 0 0,-23 1-27 0 0,1-2 0 0 0,0 0 0 0 0,-1-1 1 0 0,23-4-1 0 0,-8-4 92 0 0,-25 6-108 0 0,-3 3-33 0 0,-4-3-1694 0 0,-4 2 233 0 0,-2 3-367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15:31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0 100 2304 0 0,'0'0'16567'0'0,"18"-5"-13615"0"0,-15 4-2816 0 0,1 0-1 0 0,-1 0 0 0 0,0 0 1 0 0,1 1-1 0 0,-1-1 0 0 0,1 1 1 0 0,-1 0-1 0 0,1 0 0 0 0,-1 1 1 0 0,0-1-1 0 0,6 2 0 0 0,-8-2-57 0 0,1 1-40 0 0,0 0 0 0 0,0 0 1 0 0,0-1-1 0 0,0 1 0 0 0,0-1 1 0 0,0 1-1 0 0,5-1 0 0 0,36 4 898 0 0,-33-3-705 0 0,7-1 49 0 0,75-22 288 0 0,-58 19-445 0 0,-30 3-149 0 0,1-1 0 0 0,0 1 0 0 0,-1-1 1 0 0,1 1-1 0 0,0 1 0 0 0,-1-1 0 0 0,9 3 0 0 0,15 0-105 0 0,-27-4 131 0 0,0 1 0 0 0,0 0 0 0 0,0-1 0 0 0,0 1 0 0 0,1-1 0 0 0,-1 1 0 0 0,0-1 0 0 0,0 0 0 0 0,0 1 0 0 0,-1-1 0 0 0,1 0 0 0 0,0 0 0 0 0,0 1 0 0 0,1-3 0 0 0,10-6 0 0 0,0 5 112 0 0,0 1 0 0 0,1 0 0 0 0,-1 1 0 0 0,1 0 0 0 0,24 0 0 0 0,33-7-673 0 0,-44 6 1217 0 0,-23 2-565 0 0,1 0-1 0 0,-1 0 1 0 0,0 1-1 0 0,1 0 1 0 0,-1-1-1 0 0,0 1 1 0 0,1 1-1 0 0,-1-1 1 0 0,1 0-1 0 0,-1 1 1 0 0,5 1-1 0 0,-1 0-140 0 0,0 0 0 0 0,0 0 0 0 0,0-1 0 0 0,0 0 0 0 0,0 0 0 0 0,0 0 0 0 0,0-1-1 0 0,0 0 1 0 0,9-2 0 0 0,13 4 435 0 0,-26-1-363 0 0,0-1-1 0 0,1 0 1 0 0,-1 1 0 0 0,0-1 0 0 0,1 0-1 0 0,-1 0 1 0 0,1-1 0 0 0,-1 1 0 0 0,0-1-1 0 0,5-1 1 0 0,1-1-63 0 0,0 1 0 0 0,1 0 0 0 0,-1 1-1 0 0,17-1 1 0 0,4 0 47 0 0,-28 2-6 0 0,-1-1 0 0 0,1 1 0 0 0,-1 0 0 0 0,1 0 0 0 0,-1 0 0 0 0,0 0 0 0 0,1 0 0 0 0,-1 0 0 0 0,1 0 0 0 0,-1 1 0 0 0,1-1 0 0 0,-1 0 0 0 0,3 2 0 0 0,1-1 0 0 0,28 5 21 0 0,-19-3-6 0 0,0-1-1 0 0,15 0 0 0 0,-9-3-14 0 0,-14 1 0 0 0,0-1 0 0 0,1 1 0 0 0,-1 0 0 0 0,0 1 0 0 0,11 1 0 0 0,-15-1 0 0 0,0 0 0 0 0,0 1 0 0 0,1-1 0 0 0,-1 0 0 0 0,0 1 0 0 0,0 0 0 0 0,-1-1 0 0 0,1 1 0 0 0,3 4 0 0 0,-3-4 0 0 0,0 0 0 0 0,0 0 0 0 0,0 0 0 0 0,0 0 0 0 0,0 0 0 0 0,1 0 0 0 0,-1 0 0 0 0,0-1 0 0 0,4 2 0 0 0,1-1 6 0 0,0-1 0 0 0,0 1 0 0 0,0-1-1 0 0,0-1 1 0 0,0 1 0 0 0,0-1 0 0 0,0-1 0 0 0,0 1 0 0 0,0-1-1 0 0,13-3 1 0 0,-8 2-6 0 0,1 1 0 0 0,-1 1 0 0 0,14 0 1 0 0,-1 1 51 0 0,-15-1-38 0 0,1 2-1 0 0,0-1 0 0 0,12 4 0 0 0,17 3 9 0 0,41 4 42 0 0,-77-12-64 0 0,-1 1 0 0 0,1-1 0 0 0,-1-1 0 0 0,1 1 0 0 0,-1 0 0 0 0,1-1 0 0 0,-1 0 0 0 0,1 0 0 0 0,-1 0 0 0 0,5-2 0 0 0,-4 1 0 0 0,0 1 0 0 0,-1 0 0 0 0,1-1 0 0 0,0 2 0 0 0,0-1 0 0 0,0 0 0 0 0,0 1 0 0 0,5 0 0 0 0,15 0-21 0 0,24-1-1 0 0,-3-1 1 0 0,-14 5 21 0 0,-23-2 0 0 0,0 0 0 0 0,16 0 0 0 0,-2-1 50 0 0,-1 0 0 0 0,39 7 0 0 0,-52-6-48 0 0,52-3-2 0 0,81 19-20 0 0,-135-17-3 0 0,0 0-1 0 0,0 0 1 0 0,9-2-1 0 0,12-1-14 0 0,14 7 208 0 0,-32-3-100 0 0,1 0-1 0 0,-1 0 1 0 0,1-1-1 0 0,15-2 0 0 0,0-1-43 0 0,27 1 0 0 0,17-3 61 0 0,-61 5-78 0 0,0 0 0 0 0,-1 0 0 0 0,1 1 0 0 0,12 3 0 0 0,8 0 10 0 0,13-2-9 0 0,82 10 44 0 0,-103-10-28 0 0,1-1-1 0 0,37-4 1 0 0,-2 1-188 0 0,83-9 398 0 0,-99 5-59 0 0,0 3 1 0 0,53 2-1 0 0,58 4-61 0 0,-139-3-115 0 0,-3 0 13 0 0,0-1 0 0 0,-1 0 0 0 0,10-3 0 0 0,-9 2 11 0 0,-1 0 1 0 0,1 1 0 0 0,10 0 0 0 0,132-4 159 0 0,-120 3-185 0 0,37-7 0 0 0,78-8 272 0 0,-130 15-228 0 0,1 0-1 0 0,24 2 0 0 0,6-1-269 0 0,26 3 1313 0 0,-49-4-702 0 0,-23 2-257 0 0,7-4-11 0 0,-7 3-114 0 0,0 0-1 0 0,0-1 0 0 0,0 1 0 0 0,0-1 0 0 0,0 1 1 0 0,0-1-1 0 0,-1 1 0 0 0,1-1 0 0 0,-1 0 0 0 0,1 1 1 0 0,-1-1-1 0 0,1 0 0 0 0,-1 1 0 0 0,0-1 0 0 0,0 0 1 0 0,0 1-1 0 0,0-1 0 0 0,0 0 0 0 0,-1 0 1 0 0,1 1-1 0 0,0-1 0 0 0,-1 0 0 0 0,1 1 0 0 0,-2-4 1 0 0,-1-5-3122 0 0,2-1-3420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15:33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0 129 6560 0 0,'0'0'19056'0'0,"5"5"-19105"0"0,2-1 49 0 0,-2 0 121 0 0,1 0-1 0 0,0 0 1 0 0,0-1-1 0 0,0 0 0 0 0,1 0 1 0 0,-1-1-1 0 0,1 1 1 0 0,0-2-1 0 0,-1 1 1 0 0,1-1-1 0 0,0 0 1 0 0,0 0-1 0 0,8 0 0 0 0,8 1 29 0 0,-3-1 101 0 0,34-1-1 0 0,-18-1 49 0 0,73-6 1011 0 0,-95 6-1046 0 0,23-5 1 0 0,-18 2-384 0 0,38-8 348 0 0,-37 9-193 0 0,-2 1 35 0 0,0 0 0 0 0,27 2 0 0 0,-23 0-37 0 0,-9 0 28 0 0,0 0-1 0 0,-1-1 1 0 0,21-3-1 0 0,18-1 17 0 0,-45 4-51 0 0,1 0-1 0 0,-1 1 1 0 0,1 0-1 0 0,11 1 0 0 0,0-1-93 0 0,10 2 68 0 0,-17-2 25 0 0,0 1 0 0 0,21-3 0 0 0,-16 0-24 0 0,30 1 0 0 0,-28 1-7 0 0,25-2-1 0 0,104-11 7 0 0,-96 10 0 0 0,178-2 108 0 0,-202 5-99 0 0,71-6 5 0 0,-25 0-17 0 0,15-3 67 0 0,-63 8-64 0 0,229-14-11 0 0,-88 10 22 0 0,-2 4 24 0 0,-20 0-6 0 0,14-1-29 0 0,-132 2 0 0 0,197 9 0 0 0,88-11 0 0 0,-182-6 118 0 0,2 0 20 0 0,105-1 42 0 0,-92 2-17 0 0,27 7 46 0 0,-68 2-129 0 0,-88-3-53 0 0,-1 1 1 0 0,0-2-1 0 0,0 0 1 0 0,1-1-1 0 0,-1 0 1 0 0,16-6-1 0 0,-16 1 49 0 0,-12 6-17 0 0,-1 2-17 0 0,-10 0-2352 0 0,1 2-543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00:42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58 5984 0 0,'-3'19'464'0'0,"3"-19"-441"0"0,0 0 0 0 0,0 1 0 0 0,0-1 0 0 0,0 0 0 0 0,0 0 0 0 0,0 1 0 0 0,0-1 0 0 0,-1 0 0 0 0,1 0 0 0 0,0 0 0 0 0,0 1 0 0 0,0-1 0 0 0,0 0 0 0 0,0 0 0 0 0,-1 0 0 0 0,1 0 0 0 0,0 1 0 0 0,0-1 0 0 0,0 0 0 0 0,-1 0 0 0 0,1 0 0 0 0,0 0 1 0 0,0 0-1 0 0,-1 0 0 0 0,1 1 0 0 0,0-1 0 0 0,0 0 0 0 0,-1 0 0 0 0,1 0 0 0 0,0 0 0 0 0,0 0 0 0 0,-1 0 0 0 0,1 0 0 0 0,0 0 0 0 0,0 0 0 0 0,-1 0 0 0 0,1 0 0 0 0,0 0 0 0 0,0-1 0 0 0,-1 1 0 0 0,1 0 0 0 0,0 0 0 0 0,-10-9 8217 0 0,11 9-8158 0 0,9-1 1194 0 0,11 1-874 0 0,47 5 790 0 0,199 9 1188 0 0,167-21-694 0 0,-168 1-1004 0 0,-84 3-610 0 0,242-2 1268 0 0,126 33-603 0 0,-507-24-729 0 0,150 6 952 0 0,-121-9-524 0 0,-8 0-30 0 0,77-8-1 0 0,31-20 229 0 0,-28 4 61 0 0,-22 12-9 0 0,-51 5-204 0 0,-38 4-166 0 0,65 6-1 0 0,-68-1-178 0 0,-16-3-68 0 0,62 8 329 0 0,-75-8-394 0 0,0 0 1 0 0,-1 1 0 0 0,1-1 0 0 0,0 0-1 0 0,-1 0 1 0 0,1-1 0 0 0,0 1 0 0 0,-1 0-1 0 0,1 0 1 0 0,0 0 0 0 0,-1 0-1 0 0,1 0 1 0 0,0-1 0 0 0,-1 1 0 0 0,1 0-1 0 0,0-1 1 0 0,-1 1 0 0 0,1 0 0 0 0,-1-1-1 0 0,1 1 1 0 0,-1-1 0 0 0,1 1 0 0 0,-1-1-1 0 0,1 1 1 0 0,-1-1 0 0 0,1 1-1 0 0,-1-1 1 0 0,0 0 0 0 0,1 1 0 0 0,-1-1-1 0 0,0 1 1 0 0,1-1 0 0 0,-1 0 0 0 0,0 1-1 0 0,0-1 1 0 0,0 0 0 0 0,0 1-1 0 0,0-1 1 0 0,1 0 0 0 0,-1 0 0 0 0,-1 0-1 0 0,0 0-155 0 0,0-1-1 0 0,0 1 0 0 0,0-1 1 0 0,-1 1-1 0 0,1 0 0 0 0,-1 0 1 0 0,1-1-1 0 0,-1 1 0 0 0,0 0 1 0 0,1 1-1 0 0,-1-1 0 0 0,0 0 1 0 0,1 0-1 0 0,-4 0 0 0 0,-3-2-1517 0 0,-7-4-5248 0 0,-4 0-2054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15:4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49 1840 0 0,'0'0'5336'0'0,"-2"13"4031"0"0,12-6-8999 0 0,-9-7-156 0 0,11 3 319 0 0,3 2-113 0 0,-11-4-325 0 0,0 1 0 0 0,0-1 0 0 0,1 0-1 0 0,-1 0 1 0 0,6 0 0 0 0,39 2 924 0 0,-41-3-869 0 0,24 2 273 0 0,18-2 161 0 0,-34 0-421 0 0,16-1 88 0 0,26-2-73 0 0,-54 2-174 0 0,-1 1-1 0 0,0 0 0 0 0,1 0 0 0 0,-1 0 1 0 0,1 0-1 0 0,4 2 0 0 0,-1-1 10 0 0,1 0 0 0 0,-1-1 0 0 0,1 1 0 0 0,14-2 0 0 0,27-2 53 0 0,-44 2-53 0 0,17 2 155 0 0,-18 0-182 0 0,1-1 0 0 0,-1 1 0 0 0,1-1 0 0 0,-1-1 0 0 0,10 0-1 0 0,-6-1 48 0 0,1 1-1 0 0,-1 1 1 0 0,1 0-1 0 0,11 1 1 0 0,-9-1 97 0 0,-1 1-1 0 0,16-3 1 0 0,-14 3-119 0 0,-11-1-3 0 0,1 0-1 0 0,-1 0 1 0 0,0 0-1 0 0,1 0 1 0 0,-1 0-1 0 0,1 0 1 0 0,-1 0-1 0 0,1 0 1 0 0,1-1-1 0 0,-1 0-4 0 0,0 1 1 0 0,0 0-1 0 0,0-1 0 0 0,0 1 0 0 0,0 0 0 0 0,0 0 0 0 0,0 0 0 0 0,0 0 1 0 0,0 0-1 0 0,3 2 0 0 0,-3-2 9 0 0,0 0 1 0 0,1 1-1 0 0,-1-1 1 0 0,0 0-1 0 0,1 0 1 0 0,-1 0-1 0 0,0 0 1 0 0,1 0-1 0 0,2-2 1 0 0,2 1 172 0 0,1 0 0 0 0,-1 0 1 0 0,0 0-1 0 0,9 1 1 0 0,-9 0-204 0 0,0 0-1 0 0,-1-1 1 0 0,1 0 0 0 0,0 0 0 0 0,12-4 0 0 0,-6 2 31 0 0,0-1 0 0 0,1 2 0 0 0,23-2 0 0 0,-15 2-1 0 0,9-5-10 0 0,2 6 62 0 0,-12 0 70 0 0,39 4 0 0 0,-40-1 41 0 0,0-1 0 0 0,0-1 0 0 0,0-1 0 0 0,0-1 0 0 0,22-4 0 0 0,88-9 1203 0 0,-110 14-1159 0 0,0 0 0 0 0,1 1 0 0 0,30 4 0 0 0,-36-1 118 0 0,-10-2-112 0 0,0 0 1 0 0,0 0-1 0 0,0 0 0 0 0,1-1 0 0 0,-1 0 0 0 0,0 0 0 0 0,10-2 0 0 0,-14 2-71 0 0,17-5 416 0 0,-4-2-344 0 0,-10 5-173 0 0,0-1 0 0 0,-1 1 0 0 0,1-1-1 0 0,5-5 1 0 0,-5 5-2981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15:44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2760 0 0,'0'0'11168'0'0,"16"-5"-10419"0"0,-11 3-608 0 0,-1 1 1 0 0,1 0 0 0 0,0 0-1 0 0,0 1 1 0 0,0 0-1 0 0,0-1 1 0 0,0 2-1 0 0,0-1 1 0 0,0 0-1 0 0,0 1 1 0 0,7 2 0 0 0,-5-1-1 0 0,-1-1 1 0 0,0 0-1 0 0,1 0 1 0 0,-1-1-1 0 0,0 0 1 0 0,1 0-1 0 0,6-1 1 0 0,6 0 213 0 0,17-4 195 0 0,-20 2-324 0 0,8 1 28 0 0,36-1 0 0 0,-48 4-201 0 0,-8-1-3 0 0,1 0-1 0 0,-1 1 0 0 0,0-2 0 0 0,1 1 1 0 0,-1 0-1 0 0,1-1 0 0 0,-1 0 0 0 0,8-2 0 0 0,-7 1 61 0 0,0 1 0 0 0,0 0 0 0 0,0 0 0 0 0,0 0-1 0 0,0 1 1 0 0,11 0 0 0 0,-15 0-141 0 0,49 3 131 0 0,-33-1 21 0 0,-1-1 1 0 0,1-1 0 0 0,28-3-1 0 0,-18 3 151 0 0,5 5 0 0 0,-8-5-189 0 0,32 6-30 0 0,-38-6 16 0 0,-8 0-98 0 0,-1 0 0 0 0,1 0 0 0 0,15-3 1 0 0,-15 2 3 0 0,1 0 1 0 0,19 2 0 0 0,-7-1 295 0 0,-1 4 57 0 0,-18-3-328 0 0,-3 0 4 0 0,0-1-1 0 0,0 1 1 0 0,0-1-1 0 0,0 0 1 0 0,0 1 0 0 0,0-1-1 0 0,0 0 1 0 0,0 0-1 0 0,0 0 1 0 0,1 0-1 0 0,-1 0 1 0 0,0 0 0 0 0,0 0-1 0 0,1 0 1 0 0,33-2 81 0 0,2 1 122 0 0,-25 0-176 0 0,-1 1 1 0 0,0-1 0 0 0,0 2 0 0 0,20 2-1 0 0,-6 1-31 0 0,-19-2 0 0 0,-5-2 4 0 0,0 0 0 0 0,0 0 0 0 0,0 1-1 0 0,0-1 1 0 0,0 0 0 0 0,0 0 0 0 0,1 0-1 0 0,-1 0 1 0 0,0 0 0 0 0,0-1 0 0 0,0 1-1 0 0,2-1 1 0 0,5 0 219 0 0,9 3 24 0 0,-13-2-155 0 0,-1 1-1 0 0,0-1 1 0 0,1 0 0 0 0,-1 0-1 0 0,1 0 1 0 0,5-1-1 0 0,8 0 159 0 0,5-3 68 0 0,-16 3-260 0 0,0 0 0 0 0,0 0 0 0 0,-1 1 0 0 0,1 0 0 0 0,9 0 0 0 0,-3 1 0 0 0,20-1 240 0 0,55 0 257 0 0,-80 0-503 0 0,-3-1-49 0 0,4-3 70 0 0,-6 3-28 0 0,0 0-43 0 0,12 2 132 0 0,-11-1-113 0 0,20-2 212 0 0,3 2 121 0 0,6 0-66 0 0,-2-5 198 0 0,-25 4-425 0 0,10-1 220 0 0,-14 2-221 0 0,0 0 11 0 0,2 0-6 0 0,-2 0-24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06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62 2304 0 0,'-4'1'2537'0'0,"0"2"-107"0"0,2 3-1144 0 0,0 3-265 0 0,2-5-290 0 0,-1 0-706 0 0,0 0 0 0 0,0-1 0 0 0,0 1 0 0 0,-1-1 0 0 0,1 1 0 0 0,-1-1 0 0 0,0 1 0 0 0,-2 3 0 0 0,2-4-23 0 0,-1 3-2 0 0,4-4 0 0 0,-1 0 0 0 0,-9 8 0 0 0,7-6 12 0 0,1-3 560 0 0,1-1-528 0 0,0 0 1 0 0,0 1-1 0 0,1-1 1 0 0,-1 0 0 0 0,0 0-1 0 0,0 0 1 0 0,0 1-1 0 0,0-1 1 0 0,0 0-1 0 0,0 0 1 0 0,0 1-1 0 0,0-1 1 0 0,0 0 0 0 0,0 0-1 0 0,0 0 1 0 0,0 1-1 0 0,0-1 1 0 0,-1 0-1 0 0,1 0 1 0 0,0 0 0 0 0,0 1-1 0 0,0-1 1 0 0,0 0-1 0 0,0 0 1 0 0,0 0-1 0 0,0 0 1 0 0,-1 1 0 0 0,1-1-1 0 0,0 0 1 0 0,0 0-1 0 0,0 0 1 0 0,0 0-1 0 0,-1 0 1 0 0,1 0 0 0 0,0 1-1 0 0,0-1 1 0 0,0 0-1 0 0,0 0 1 0 0,-1 0-1 0 0,1 0 1 0 0,0 0 0 0 0,0 0-1 0 0,0 0 1 0 0,-1 0-1 0 0,1 0 1 0 0,0 0-1 0 0,0 0 1 0 0,-1 0-1 0 0,1 0 1 0 0,0 0 0 0 0,0 0-1 0 0,0 0 1 0 0,-1 0-1 0 0,-12-2 1811 0 0,12 1-1767 0 0,-1 0 0 0 0,1-1 0 0 0,0 1-1 0 0,-1 0 1 0 0,1-1 0 0 0,0 1 0 0 0,0-1 0 0 0,0 1 0 0 0,0-1 0 0 0,0 0 0 0 0,0 1 0 0 0,0-1-1 0 0,1 0 1 0 0,-1 0 0 0 0,1 1 0 0 0,-1-1 0 0 0,1 0 0 0 0,-1-3 0 0 0,-2-36 768 0 0,2-27 1244 0 0,-2 57-1650 0 0,2 10-297 0 0,3 7-116 0 0,13 47-25 0 0,-13-41-4 0 0,1 1-1 0 0,1-1 1 0 0,1 0-1 0 0,-1 0 1 0 0,2-1-1 0 0,6 12 0 0 0,-11-22-7 0 0,0 0 0 0 0,0 1 0 0 0,-1-1 0 0 0,1 0 0 0 0,0 0 0 0 0,0 0 0 0 0,1 0 0 0 0,-1 0 0 0 0,0 0 0 0 0,0-1 0 0 0,0 1 0 0 0,1 0 0 0 0,-1-1 0 0 0,0 1 0 0 0,1-1 0 0 0,-1 1 0 0 0,3 0 0 0 0,11-5 0 0 0,-11 2 50 0 0,-1-1-1 0 0,1 0 0 0 0,-1 0 0 0 0,0 0 1 0 0,0-1-1 0 0,0 1 0 0 0,0-1 0 0 0,0 0 0 0 0,-1 0 1 0 0,0 0-1 0 0,0 0 0 0 0,3-7 0 0 0,-3-1 227 0 0,1 6 154 0 0,7 16-304 0 0,-8-6-125 0 0,1 2-1 0 0,0-1 0 0 0,-1 0 0 0 0,0 0 0 0 0,0 1 1 0 0,1 8-1 0 0,6 15-19 0 0,-5-16-369 0 0,-4-11 607 0 0,0-4 5 0 0,2-5-134 0 0,-1-4-77 0 0,0 0-1 0 0,-1 1 1 0 0,0-1 0 0 0,0 0-1 0 0,-1 1 1 0 0,-4-18-1 0 0,3 14 44 0 0,-1-8 152 0 0,3 21-132 0 0,1 2-22 0 0,1 12-77 0 0,6 91-898 0 0,-6-66 784 0 0,-1-25 75 0 0,-1-12 51 0 0,0-4 19 0 0,4-53-47 0 0,-2 41 77 0 0,-1-1-1 0 0,-1-31 1 0 0,-1 35 69 0 0,1-1 1 0 0,0 0 0 0 0,4-18-1 0 0,-3 25-43 0 0,0 6-59 0 0,0 1-1 0 0,-1-1 1 0 0,1 1 0 0 0,0-1-1 0 0,0 1 1 0 0,-1 0-1 0 0,1-1 1 0 0,0 1-1 0 0,-1 0 1 0 0,1-1 0 0 0,-1 1-1 0 0,1 0 1 0 0,0 0-1 0 0,4 12-69 0 0,1-1-1 0 0,-2 1 1 0 0,0 0-1 0 0,3 15 0 0 0,1 3-32 0 0,-6-23 54 0 0,1 1 1 0 0,0 0 0 0 0,9 15-1 0 0,-12-23 255 0 0,2-2-249 0 0,0 0 0 0 0,-1-1-1 0 0,1 1 1 0 0,-1 0 0 0 0,0-1 0 0 0,0 0-1 0 0,1 1 1 0 0,0-3 0 0 0,1-2 63 0 0,-1-1 1 0 0,0 0-1 0 0,0 0 1 0 0,-1 0-1 0 0,0 0 0 0 0,1-9 1 0 0,3-19 572 0 0,-3 24-494 0 0,-1 8-85 0 0,-1 1 0 0 0,1-1-1 0 0,0 0 1 0 0,-1 1 0 0 0,1-1-1 0 0,0 1 1 0 0,0-1-1 0 0,1 1 1 0 0,-1-1 0 0 0,2-1-1 0 0,-3 3-18 0 0,1 1 0 0 0,-1 0 0 0 0,0 0 0 0 0,0 0 0 0 0,0 0 0 0 0,1-1 0 0 0,-1 1 0 0 0,0 0 0 0 0,0 0 0 0 0,1 0 0 0 0,-1 0 0 0 0,0 0 0 0 0,0 0 0 0 0,1 0 0 0 0,-1 0 0 0 0,0 0 0 0 0,0 0 0 0 0,1 0 0 0 0,-1 0 0 0 0,0 0 0 0 0,1 0 0 0 0,-1 0 0 0 0,0 0 0 0 0,0 0 0 0 0,1 0 0 0 0,-1 0 0 0 0,0 0 0 0 0,0 0 0 0 0,1 0 0 0 0,-1 1 0 0 0,0-1 0 0 0,0 0 0 0 0,1 0 0 0 0,-1 0 0 0 0,0 0 0 0 0,0 1 0 0 0,0-1 0 0 0,0 0 0 0 0,1 0 0 0 0,-1 0 0 0 0,0 1 0 0 0,5 5 0 0 0,2 6 0 0 0,-1 0 0 0 0,0 0 0 0 0,0 0 0 0 0,6 27 0 0 0,-3-14 0 0 0,0-4 0 0 0,-9-20 1 0 0,0-1 0 0 0,1 0 1 0 0,-1 1-1 0 0,0-1 0 0 0,0 0 0 0 0,1 0 0 0 0,-1 1 0 0 0,0-1 0 0 0,1 0 0 0 0,-1 0 0 0 0,1 0 0 0 0,-1 1 0 0 0,0-1 0 0 0,1 0 0 0 0,-1 0 0 0 0,0 0 0 0 0,1 0 1 0 0,-1 0-1 0 0,1 0 0 0 0,-1 0 0 0 0,0 0 0 0 0,1 0 0 0 0,-1 0 0 0 0,1 0 0 0 0,-1 0 0 0 0,0 0 0 0 0,1 0 0 0 0,-1 0 0 0 0,1 0 0 0 0,-1-1 0 0 0,0 1 0 0 0,1 0 1 0 0,-1 0-1 0 0,0 0 0 0 0,1-1 0 0 0,-1 1 0 0 0,0 0 0 0 0,1 0 0 0 0,-1-1 0 0 0,0 1 0 0 0,0 0 0 0 0,1-1 0 0 0,-1 1 0 0 0,0 0 0 0 0,0-1 0 0 0,1 1 0 0 0,-1 0 1 0 0,0-1-1 0 0,0 0 0 0 0,2-3 43 0 0,1 0 1 0 0,-2-1-1 0 0,1 1 1 0 0,0-1-1 0 0,-1 1 1 0 0,0-1-1 0 0,0 0 1 0 0,0 0-1 0 0,-1 1 1 0 0,0-1-1 0 0,0 0 0 0 0,0-6 1 0 0,1-19 203 0 0,2-41 798 0 0,-3 66-964 0 0,12 29 14 0 0,-8-13-96 0 0,0-1 0 0 0,-1 1 0 0 0,-1-1 0 0 0,1 1 0 0 0,-2 0 0 0 0,1 0 0 0 0,-1 11 0 0 0,-1-14 0 0 0,0-8 0 0 0,0 0 0 0 0,0 0 0 0 0,0 0 0 0 0,0 0 0 0 0,0 0 0 0 0,0 0 0 0 0,0 1 0 0 0,0-1 0 0 0,0 0 0 0 0,0 0 0 0 0,0 0 0 0 0,0 0 0 0 0,0 0 0 0 0,0 0 0 0 0,0 1 0 0 0,0-1 0 0 0,0 0 0 0 0,0 0 0 0 0,0 0 0 0 0,0 0 0 0 0,0 0 0 0 0,0 0 0 0 0,0 0 0 0 0,0 1 0 0 0,1-1 0 0 0,-1 0 0 0 0,0 0 0 0 0,0 0 0 0 0,0 0 0 0 0,0 0 0 0 0,0 0 0 0 0,0 0 0 0 0,0 0 0 0 0,0 0 0 0 0,1 0 0 0 0,-1 0 0 0 0,0 0 0 0 0,0 0 0 0 0,0 1 0 0 0,0-1 0 0 0,0 0 0 0 0,0 0 0 0 0,1 0 0 0 0,-1 0 0 0 0,0 0 0 0 0,0 0 0 0 0,0 0 0 0 0,0 0 0 0 0,0 0 0 0 0,0 0 0 0 0,1-1 0 0 0,-1 1 0 0 0,0 0 0 0 0,0 0 0 0 0,0 0 0 0 0,0 0 0 0 0,0 0 0 0 0,0 0 0 0 0,0 0 0 0 0,0 0 0 0 0,1 0 0 0 0,-1 0 0 0 0,0 0 0 0 0,0 0 0 0 0,0 0 0 0 0,0-1 0 0 0,0 1 0 0 0,0 0 0 0 0,0 0 0 0 0,4-7 0 0 0,-4 7 0 0 0,4-8 9 0 0,-1-1 1 0 0,-1 1-1 0 0,1-1 0 0 0,-1 1 0 0 0,-1-1 0 0 0,2-11 0 0 0,2 8 25 0 0,-5 12-31 0 0,1-1 0 0 0,-1 1 0 0 0,1-1-1 0 0,-1 0 1 0 0,1 1 0 0 0,-1-1 0 0 0,0 0 0 0 0,1 1-1 0 0,-1-1 1 0 0,0 0 0 0 0,0 0 0 0 0,1 1 0 0 0,-1-1-1 0 0,0-1 1 0 0,0 2-20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06.9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 2416 0 0,'-10'0'296'0'0,"8"-2"-296"0"0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08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142 226 2304 0 0,'15'1'902'0'0,"-15"-1"-835"0"0,0 0 0 0 0,0 1 1 0 0,0-1-1 0 0,1 0 0 0 0,-1 0 0 0 0,0 0 1 0 0,0 0-1 0 0,1-1 0 0 0,-1 1 1 0 0,0 0-1 0 0,0 0 0 0 0,0 0 0 0 0,1 0 1 0 0,-1 0-1 0 0,0 0 0 0 0,0 0 1 0 0,1 0-1 0 0,-1 0 0 0 0,0 0 0 0 0,0-1 1 0 0,0 1-1 0 0,0 0 0 0 0,1 0 1 0 0,-1 0-1 0 0,0 0 0 0 0,0-1 0 0 0,0 1 1 0 0,0 0-1 0 0,0 0 0 0 0,0 0 1 0 0,1-1-1 0 0,-1 1 0 0 0,0 0 1 0 0,0 0-1 0 0,0 0 0 0 0,0-1 0 0 0,0 1 1 0 0,0 0-1 0 0,0 0 0 0 0,0-1 1 0 0,0 1-1 0 0,0 0 0 0 0,0 0 0 0 0,0-1 1 0 0,0 1-1 0 0,0 0 0 0 0,0 0 1 0 0,0 0-1 0 0,0-1 0 0 0,0 1 0 0 0,-1 0 1 0 0,1 0-1 0 0,0 0 0 0 0,0-1 1 0 0,0 1-1 0 0,0 0 0 0 0,-1-8 1067 0 0,1 8-1060 0 0,0-1 1 0 0,1 1-1 0 0,-1-1 0 0 0,0 1 0 0 0,0-1 0 0 0,0 1 1 0 0,0-1-1 0 0,0 1 0 0 0,0-1 0 0 0,0 1 0 0 0,0-1 1 0 0,-1 1-1 0 0,1 0 0 0 0,0-1 0 0 0,0 1 0 0 0,0-1 1 0 0,0 1-1 0 0,-1-1 0 0 0,1 1 0 0 0,0-1 1 0 0,-1 0-1 0 0,0 1 144 0 0,0-1 0 0 0,1 1 0 0 0,-1-1-1 0 0,0 1 1 0 0,0-1 0 0 0,0 1 0 0 0,0 0 0 0 0,0-1 0 0 0,0 1 0 0 0,0 0 0 0 0,0 0 0 0 0,0-1 0 0 0,1 1 0 0 0,-1 0 0 0 0,0 0 0 0 0,0 0 0 0 0,0 0 0 0 0,0 1 0 0 0,0-1-1 0 0,0 0 1 0 0,0 0 0 0 0,0 1 0 0 0,0-1 0 0 0,0 0 0 0 0,-1 1 0 0 0,-27 13 401 0 0,23-10-14 0 0,-2 2-427 0 0,0 0-1 0 0,1 1 1 0 0,0 0 0 0 0,0 0-1 0 0,0 0 1 0 0,1 1 0 0 0,-5 8-1 0 0,6-8-153 0 0,0 0-1 0 0,1 0 0 0 0,0 0 1 0 0,0 0-1 0 0,1 1 0 0 0,0-1 0 0 0,0 1 1 0 0,1 0-1 0 0,0 0 0 0 0,-1 14 0 0 0,3-12-25 0 0,1 0-1 0 0,0-1 0 0 0,1 0 0 0 0,0 1 0 0 0,1-1 0 0 0,7 19 0 0 0,-8-23 0 0 0,1 0-1 0 0,0 0 1 0 0,0-1 0 0 0,1 1-1 0 0,-1-1 1 0 0,1 0-1 0 0,0 0 1 0 0,0 0 0 0 0,1-1-1 0 0,0 1 1 0 0,-1-1 0 0 0,11 6-1 0 0,-14-9 4 0 0,0-1 0 0 0,0 1-1 0 0,0-1 1 0 0,0 1-1 0 0,0-1 1 0 0,0 1-1 0 0,1-1 1 0 0,-1 0-1 0 0,0 0 1 0 0,0 0 0 0 0,0 1-1 0 0,1-1 1 0 0,-1 0-1 0 0,0 0 1 0 0,0-1-1 0 0,1 1 1 0 0,-1 0-1 0 0,0 0 1 0 0,0-1 0 0 0,2 0-1 0 0,-1 0 3 0 0,0 0 0 0 0,0 0 1 0 0,0 0-1 0 0,-1-1 0 0 0,1 1 0 0 0,-1-1 0 0 0,1 1 0 0 0,-1-1 0 0 0,1 1 0 0 0,1-5 0 0 0,1 0 20 0 0,-1 0-1 0 0,0 0 0 0 0,0-1 0 0 0,-1 1 0 0 0,0-1 0 0 0,2-9 0 0 0,2-16 68 0 0,-2 0 0 0 0,0-38 1 0 0,-4 29-22 0 0,1 4 179 0 0,-5-44 0 0 0,-4-24 1105 0 0,7 101-1271 0 0,1-8 392 0 0,-2-1 0 0 0,0 1 0 0 0,0 0 0 0 0,-5-16 0 0 0,6 27 148 0 0,3 16-562 0 0,1-1 0 0 0,5 22 0 0 0,2 8-9 0 0,22 116-40 0 0,-28-140-10 0 0,0-1 0 0 0,1 0 0 0 0,1 0 0 0 0,1-1 0 0 0,16 33 0 0 0,-22-49-180 0 0,0-1 0 0 0,0 1 1 0 0,-1-1-1 0 0,2 1 0 0 0,-1-1 0 0 0,0 0 0 0 0,0 0 0 0 0,0 1 0 0 0,1-1 0 0 0,-1 0 0 0 0,0 0 0 0 0,1 0 0 0 0,-1 0 0 0 0,1 0 0 0 0,0-1 1 0 0,-1 1-1 0 0,1 0 0 0 0,-1-1 0 0 0,1 1 0 0 0,0-1 0 0 0,0 0 0 0 0,-1 1 0 0 0,1-1 0 0 0,0 0 0 0 0,-1 0 0 0 0,1 0 0 0 0,0 0 1 0 0,0-1-1 0 0,-1 1 0 0 0,1 0 0 0 0,0-1 0 0 0,-1 1 0 0 0,1-1 0 0 0,0 1 0 0 0,1-2 0 0 0,6-5-1582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09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21 10336 0 0,'-6'19'727'0'0,"1"0"1"0"0,-4 27 0 0 0,8-35-156 0 0,0-1 1 0 0,0 0-1 0 0,2 1 1 0 0,-1-1-1 0 0,1 1 1 0 0,3 13-1 0 0,-3-21-443 0 0,0 0 0 0 0,0 0 0 0 0,0 0 0 0 0,0-1 0 0 0,0 1 0 0 0,1 0 0 0 0,-1-1 0 0 0,1 1 0 0 0,0-1 0 0 0,0 1 0 0 0,0-1 0 0 0,0 0 0 0 0,0 0 0 0 0,4 3 0 0 0,-5-4-88 0 0,1 0-1 0 0,-1-1 0 0 0,0 1 0 0 0,1 0 0 0 0,-1-1 0 0 0,1 1 0 0 0,0-1 0 0 0,-1 1 0 0 0,1-1 0 0 0,-1 0 0 0 0,1 0 0 0 0,0 0 0 0 0,-1 0 0 0 0,1 0 0 0 0,-1 0 1 0 0,1 0-1 0 0,0 0 0 0 0,-1-1 0 0 0,1 1 0 0 0,-1 0 0 0 0,1-1 0 0 0,-1 0 0 0 0,1 1 0 0 0,-1-1 0 0 0,1 0 0 0 0,-1 0 0 0 0,1 0 0 0 0,0-1 0 0 0,3-2 26 0 0,0 0-1 0 0,0-1 1 0 0,-1 0-1 0 0,0 0 1 0 0,0 0-1 0 0,0 0 0 0 0,-1-1 1 0 0,0 1-1 0 0,0-1 1 0 0,0 0-1 0 0,-1 0 1 0 0,0 0-1 0 0,3-10 0 0 0,-1 1 2 0 0,0 0 0 0 0,-1 0 0 0 0,0 0 0 0 0,0-20 0 0 0,-5-6-6043 0 0,2 31-434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09.6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40 2760 0 0,'0'0'7794'0'0,"-2"19"-3955"0"0,-2-1-1942 0 0,3-16-1833 0 0,0 0 0 0 0,0 1 0 0 0,1-1 0 0 0,-1 0 0 0 0,1 0 0 0 0,0 1 0 0 0,0-1 0 0 0,-1 0 0 0 0,2 3 0 0 0,-1-3-45 0 0,0 4 9 0 0,1 0-1 0 0,0 0 1 0 0,0-1-1 0 0,1 1 0 0 0,-1 0 1 0 0,1 0-1 0 0,1-1 1 0 0,-1 1-1 0 0,7 9 0 0 0,-7-11-27 0 0,3 1 0 0 0,-1 1 0 0 0,1-1 0 0 0,7 7 0 0 0,-10-11 0 0 0,0 1 0 0 0,0-1 0 0 0,0 0 0 0 0,0 0 0 0 0,0 0 0 0 0,0 0 0 0 0,1 0 0 0 0,-1 0 0 0 0,0-1 0 0 0,1 1 0 0 0,-1-1 0 0 0,0 1 0 0 0,6-1 0 0 0,-6 0 27 0 0,-1 0-1 0 0,1 0 0 0 0,0 0 0 0 0,0-1 0 0 0,0 1 0 0 0,0 0 0 0 0,0-1 0 0 0,-1 0 0 0 0,1 1 0 0 0,0-1 1 0 0,0 0-1 0 0,-1 0 0 0 0,1 0 0 0 0,0 0 0 0 0,-1 0 0 0 0,3-3 0 0 0,-2 2 19 0 0,0 0 0 0 0,0-1 1 0 0,0 0-1 0 0,-1 1 0 0 0,1-1 0 0 0,-1 0 0 0 0,0 1 1 0 0,0-1-1 0 0,2-6 0 0 0,-1-4 128 0 0,0-1 1 0 0,-1 1-1 0 0,-1-27 1 0 0,0 24-92 0 0,-1 3 377 0 0,0 0 0 0 0,-1-1-1 0 0,-5-20 1 0 0,6 41-182 0 0,0-1 0 0 0,1 1 0 0 0,0 0 0 0 0,0-1 0 0 0,0 1 0 0 0,2 6 0 0 0,1-3-295 0 0,4 11 52 0 0,11 24 1 0 0,-15-40-49 0 0,-1 0 0 0 0,1-1 0 0 0,-1 1 0 0 0,1-1 0 0 0,1 1 0 0 0,-1-1 0 0 0,1 0 0 0 0,-1 0 0 0 0,1-1 0 0 0,8 7 0 0 0,-12-10-113 0 0,1 0 0 0 0,-1 0 0 0 0,1 0-1 0 0,-1 0 1 0 0,0 0 0 0 0,1 0 0 0 0,-1 0 0 0 0,1 0 0 0 0,-1 0 0 0 0,1 0-1 0 0,-1-1 1 0 0,1 1 0 0 0,-1 0 0 0 0,0 0 0 0 0,1 0 0 0 0,-1 0 0 0 0,1-1-1 0 0,-1 1 1 0 0,0 0 0 0 0,1 0 0 0 0,-1-1 0 0 0,0 1 0 0 0,1 0 0 0 0,-1-1-1 0 0,0 1 1 0 0,1 0 0 0 0,-1-1 0 0 0,0 1 0 0 0,0 0 0 0 0,0-1-1 0 0,1 1 1 0 0,-1-1 0 0 0,0 1 0 0 0,0-1 0 0 0,0 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10.1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56 9272 0 0,'0'0'422'0'0,"-8"-7"156"0"0,5 1-311 0 0,0 2 571 0 0,1 0-1 0 0,-1 0 0 0 0,1 0 0 0 0,-7-7 0 0 0,4-1 1793 0 0,5 8-900 0 0,1 10-1213 0 0,15 55-357 0 0,-10-42-139 0 0,-1 0 1 0 0,0 1-1 0 0,1 22 0 0 0,-5-33-12 0 0,1 1 0 0 0,1 0-1 0 0,-1-1 1 0 0,2 1 0 0 0,-1-1-1 0 0,1 0 1 0 0,8 13 0 0 0,-11-21-137 0 0,-1 0-5 0 0,1-1 150 0 0,-1 0 0 0 0,1 1 0 0 0,0-1 0 0 0,-1 0 0 0 0,1 1 0 0 0,0-1 0 0 0,-1 0 0 0 0,1 0 0 0 0,0 0 0 0 0,-1 0 0 0 0,1 0 0 0 0,0 0 0 0 0,-1 0 0 0 0,1 0 0 0 0,0 0 0 0 0,-1 0 0 0 0,2 0 0 0 0,14-3 614 0 0,-13 1-563 0 0,1-1 0 0 0,-1 1 0 0 0,1-1 0 0 0,-1 0 0 0 0,0 0 0 0 0,0-1 0 0 0,0 1 0 0 0,-1-1 0 0 0,1 1 0 0 0,-1-1 0 0 0,4-7 1 0 0,6-8-48 0 0,-11 17-56 0 0,2-2 273 0 0,1-1 1 0 0,-1 0 0 0 0,1 1-1 0 0,0-1 1 0 0,0 1-1 0 0,0 0 1 0 0,1 1 0 0 0,8-7-1 0 0,-12 10-231 0 0,0 0 0 0 0,-1 0 0 0 0,1 0 0 0 0,0 0 0 0 0,-1 0 0 0 0,1 0 0 0 0,0 1-1 0 0,-1-1 1 0 0,1 0 0 0 0,-1 0 0 0 0,1 0 0 0 0,0 1 0 0 0,-1-1 0 0 0,1 0 0 0 0,-1 1 0 0 0,1-1 0 0 0,-1 0-1 0 0,1 1 1 0 0,-1-1 0 0 0,1 1 0 0 0,-1-1 0 0 0,1 1 0 0 0,8 10-131 0 0,-7-8 123 0 0,-1 0 0 0 0,1 0 0 0 0,-1 0 0 0 0,0 0 0 0 0,0 0 1 0 0,0 1-1 0 0,-1-1 0 0 0,1 0 0 0 0,-1 0 0 0 0,0 0 0 0 0,0 1 0 0 0,0 4 0 0 0,-1 5 2 0 0,-6 22 0 0 0,6-28-2 0 0,0-3-113 0 0,0-1 0 0 0,-1 1 0 0 0,0 0-1 0 0,1-1 1 0 0,-1 0 0 0 0,0 1 0 0 0,-1-1-1 0 0,1 0 1 0 0,0 0 0 0 0,-1 0 0 0 0,0 0-1 0 0,0 0 1 0 0,0-1 0 0 0,0 1 0 0 0,-6 3-1 0 0,9-6 14 0 0,-1 0 0 0 0,1 0 0 0 0,0 0 0 0 0,-1 0 0 0 0,1-1-1 0 0,-1 1 1 0 0,1 0 0 0 0,0 0 0 0 0,-1 0 0 0 0,1 0 0 0 0,0 0 0 0 0,-1-1-1 0 0,1 1 1 0 0,0 0 0 0 0,-1 0 0 0 0,1 0 0 0 0,0-1 0 0 0,-1 1 0 0 0,1 0-1 0 0,0-1 1 0 0,0 1 0 0 0,-1 0 0 0 0,1-1 0 0 0,0 1 0 0 0,0 0 0 0 0,0-1-1 0 0,-1 0 1 0 0,0 0-691 0 0,-5-4-876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10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5984 0 0,'0'0'464'0'0,"8"11"3322"0"0,0 24 2333 0 0,2 1-3959 0 0,8 31-1258 0 0,-8-27-702 0 0,-6-28-153 0 0,-1 1 0 0 0,2 14-1 0 0,-3-12-111 0 0,1 0-1 0 0,0 0 1 0 0,1 0-1 0 0,0 0 0 0 0,2-1 1 0 0,0 1-1 0 0,0-1 0 0 0,12 18 1 0 0,-4-16-5567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10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35 165 2760 0 0,'1'0'8550'0'0,"6"-1"-6983"0"0,-5 0-1298 0 0,0 0 1 0 0,0 0 0 0 0,0 0-1 0 0,0 0 1 0 0,0-1-1 0 0,0 1 1 0 0,-1-1-1 0 0,1 1 1 0 0,0-1-1 0 0,-1 1 1 0 0,1-1-1 0 0,-1 0 1 0 0,3-3 0 0 0,-1-1 84 0 0,-1 0 1 0 0,1-1 0 0 0,2-7 0 0 0,4-11 430 0 0,-8 22-682 0 0,0-1 0 0 0,-1 1 0 0 0,1-1-1 0 0,-1 1 1 0 0,1-1 0 0 0,-1 1-1 0 0,0-1 1 0 0,0 1 0 0 0,-1-1 0 0 0,1 1-1 0 0,-1-1 1 0 0,1 1 0 0 0,-1-1 0 0 0,0 1-1 0 0,-1-1 1 0 0,1 1 0 0 0,0 0-1 0 0,-1 0 1 0 0,0 0 0 0 0,0 0 0 0 0,-2-3-1 0 0,3 5-73 0 0,1 1-1 0 0,-1-1 0 0 0,1 1 1 0 0,-1 0-1 0 0,1-1 0 0 0,-1 1 1 0 0,1-1-1 0 0,-1 1 0 0 0,0 0 1 0 0,1 0-1 0 0,-1-1 1 0 0,1 1-1 0 0,-1 0 0 0 0,0 0 1 0 0,1 0-1 0 0,-1 0 0 0 0,0 0 1 0 0,1 0-1 0 0,-1 0 0 0 0,0 0 1 0 0,1 0-1 0 0,-1 0 0 0 0,0 0 1 0 0,-1 0 25 0 0,0 1 0 0 0,0 0 1 0 0,0 0-1 0 0,0-1 0 0 0,0 1 1 0 0,1 0-1 0 0,-1 0 0 0 0,-1 2 1 0 0,-2 0 53 0 0,1 1 1 0 0,0 0-1 0 0,0 0 0 0 0,0 1 1 0 0,-3 4-1 0 0,5-5-79 0 0,-1 0 0 0 0,1-1-1 0 0,1 1 1 0 0,-1 0 0 0 0,1 0-1 0 0,-1 0 1 0 0,1 0 0 0 0,0 0-1 0 0,0 5 1 0 0,0 1 67 0 0,1 1 0 0 0,2 13 0 0 0,-1-11-79 0 0,0-9 31 0 0,-1 0-1 0 0,1-1 0 0 0,0 1 1 0 0,0 0-1 0 0,0 0 0 0 0,1-1 1 0 0,0 1-1 0 0,-1 0 1 0 0,1-1-1 0 0,0 0 0 0 0,1 1 1 0 0,-1-1-1 0 0,0 0 0 0 0,1 0 1 0 0,0 0-1 0 0,0-1 0 0 0,0 1 1 0 0,0-1-1 0 0,0 1 1 0 0,5 2-1 0 0,-5-4-12 0 0,0 1 0 0 0,0-1 0 0 0,0 0-1 0 0,0 0 1 0 0,0 0 0 0 0,0 0 0 0 0,0 0 0 0 0,0-1 0 0 0,0 0 0 0 0,0 1-1 0 0,0-1 1 0 0,1 0 0 0 0,-1 0 0 0 0,0-1 0 0 0,0 1 0 0 0,0-1 0 0 0,0 1 0 0 0,0-1-1 0 0,0 0 1 0 0,0 0 0 0 0,0-1 0 0 0,0 1 0 0 0,0 0 0 0 0,-1-1 0 0 0,6-3 0 0 0,-5 2-254 0 0,27-22-1035 0 0,-12 7-5231 0 0,-3 5-1034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00:38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60 246 3224 0 0,'-16'5'312'0'0,"15"-5"-160"0"0,0 0 1 0 0,0 1 0 0 0,0-1-1 0 0,0 0 1 0 0,-1 0-1 0 0,1 0 1 0 0,0 0-1 0 0,0-1 1 0 0,0 1-1 0 0,0 0 1 0 0,0 0-1 0 0,-1-1 1 0 0,1 0 293 0 0,0 1 1 0 0,0-1 0 0 0,0 0-1 0 0,0 1 1 0 0,0-1-1 0 0,0 0 1 0 0,1 0-1 0 0,-1 0 1 0 0,0 0-1 0 0,1 1 1 0 0,-1-1 0 0 0,0 0-1 0 0,1 0 1 0 0,-1 0-1 0 0,1 0 1 0 0,-1-2-1 0 0,0 1 657 0 0,1-1-1 0 0,-1 1 1 0 0,1-1 0 0 0,-1 1-1 0 0,1-1 1 0 0,0-4-1 0 0,2-7 1107 0 0,13-37 310 0 0,10-28-461 0 0,-22 69-1848 0 0,-1 7-131 0 0,-1 0 1 0 0,1-1 0 0 0,-1 1 0 0 0,0-1 0 0 0,0-4 0 0 0,-2 29-61 0 0,-2 1-1 0 0,-1-1 0 0 0,-10 34 1 0 0,5-22-13 0 0,-5 12 21 0 0,10-33-12 0 0,0-1 0 0 0,0 1 0 0 0,2 0 0 0 0,-1 0 0 0 0,0 18 0 0 0,3-30-12 0 0,0 0 0 0 0,0 1 0 0 0,-1-1 0 0 0,1 1 0 0 0,0-1 0 0 0,0 1 0 0 0,0-1-1 0 0,0 1 1 0 0,0-1 0 0 0,0 1 0 0 0,0-1 0 0 0,1 1 0 0 0,-1-1 0 0 0,0 1 0 0 0,0-1-1 0 0,0 1 1 0 0,0-1 0 0 0,1 0 0 0 0,-1 1 0 0 0,0-1 0 0 0,0 1 0 0 0,1-1 0 0 0,-1 0-1 0 0,0 1 1 0 0,1-1 0 0 0,-1 0 0 0 0,0 1 0 0 0,1-1 0 0 0,-1 0 0 0 0,1 1-1 0 0,-1-1 1 0 0,0 0 0 0 0,1 0 0 0 0,-1 0 0 0 0,1 1 0 0 0,-1-1 0 0 0,1 0 0 0 0,-1 0-1 0 0,1 0 1 0 0,-1 0 0 0 0,1 0 0 0 0,-1 0 0 0 0,1 0 0 0 0,-1 0 0 0 0,1 0 0 0 0,0 0-1 0 0,15-7 262 0 0,-9 0-143 0 0,0 0 0 0 0,0-1-1 0 0,-1 1 1 0 0,11-18 0 0 0,0 2 7 0 0,17-21-66 0 0,44-53 328 0 0,-63 80-325 0 0,0 1 0 0 0,2 1 0 0 0,27-21 0 0 0,-44 36-65 0 0,1 0 0 0 0,-1-1 0 0 0,0 1 0 0 0,1 0 0 0 0,-1-1 0 0 0,1 1 0 0 0,-1 0 0 0 0,0-1 0 0 0,1 1 0 0 0,-1 0 0 0 0,1 0 0 0 0,-1 0 0 0 0,1-1 0 0 0,-1 1 0 0 0,1 0 0 0 0,-1 0 0 0 0,1 0 0 0 0,-1 0 0 0 0,1 0 0 0 0,-1 0 0 0 0,1 0 0 0 0,-1 0 0 0 0,1 0 0 0 0,-1 0 0 0 0,1 0 0 0 0,-1 1 0 0 0,1-1 0 0 0,-1 0 0 0 0,1 0 0 0 0,-1 0 0 0 0,1 1 0 0 0,-1-1 0 0 0,1 0 0 0 0,-1 0 0 0 0,0 1 0 0 0,1-1 0 0 0,-1 0 0 0 0,1 1 0 0 0,-1-1 0 0 0,0 1 0 0 0,1-1 0 0 0,-1 0 0 0 0,0 1 0 0 0,0-1 0 0 0,1 1 0 0 0,-1-1 0 0 0,0 1 0 0 0,0 0 0 0 0,1 1 0 0 0,0 0 0 0 0,-1 1 0 0 0,1-1 0 0 0,-1 0 0 0 0,0 0 0 0 0,0 1 0 0 0,0-1 0 0 0,0 0 0 0 0,-1 3 0 0 0,-16 76 0 0 0,-30 80 0 0 0,33-91 0 0 0,14-70 0 0 0,0 0 0 0 0,0 0 0 0 0,0 0 0 0 0,0 0 0 0 0,0 0 0 0 0,0 0 0 0 0,0-1 0 0 0,1 1 0 0 0,-1 0 0 0 0,0 0 0 0 0,0 0 0 0 0,0 0 0 0 0,0 0 0 0 0,0 0 0 0 0,0 0 0 0 0,1 0 0 0 0,-1 0 0 0 0,0 0 0 0 0,0 0 0 0 0,0 0 0 0 0,0 0 0 0 0,0 0 0 0 0,0 0 0 0 0,1 0 0 0 0,-1 0 0 0 0,0 0 0 0 0,0 0 0 0 0,0 0 0 0 0,0 0 0 0 0,0 0 0 0 0,1 0 0 0 0,-1 0 0 0 0,0 0 0 0 0,0 0 0 0 0,0 0 0 0 0,0 0 0 0 0,0 1 0 0 0,0-1 0 0 0,0 0 0 0 0,1 0 0 0 0,-1 0 0 0 0,0 0 0 0 0,0 0 0 0 0,0 0 0 0 0,0 0 0 0 0,0 0 0 0 0,0 1 0 0 0,0-1 0 0 0,0 0 0 0 0,0 0 0 0 0,0 0 0 0 0,0 0 0 0 0,0 0 0 0 0,0 0 0 0 0,0 1 0 0 0,0-1 0 0 0,0 0 0 0 0,0 0 0 0 0,0 0 0 0 0,0 0 0 0 0,0 0 0 0 0,0 1 0 0 0,9-9 0 0 0,78-128 196 0 0,-81 127-189 0 0,44-78 334 0 0,-78 147-341 0 0,-14 20 0 0 0,-5 9 0 0 0,41-80 17 0 0,1-1 96 0 0,0 1-1 0 0,-8 16 1 0 0,14-25-116 0 0,-1-1 1 0 0,0 1 0 0 0,0 0-1 0 0,0 0 1 0 0,0 0-1 0 0,0 0 1 0 0,0 0 0 0 0,0 0-1 0 0,0 0 1 0 0,0 0 0 0 0,0 0-1 0 0,0 0 1 0 0,0 0-1 0 0,0 0 1 0 0,0 0 0 0 0,0 0-1 0 0,1 0 1 0 0,-1 0 0 0 0,0 0-1 0 0,0 0 1 0 0,0 0-1 0 0,0 0 1 0 0,0 0 0 0 0,0 0-1 0 0,0 0 1 0 0,0 0 0 0 0,0 0-1 0 0,0 0 1 0 0,0 0-1 0 0,0 0 1 0 0,0 0 0 0 0,0 0-1 0 0,0 0 1 0 0,1 0 0 0 0,-1 0-1 0 0,0 1 1 0 0,0-1-1 0 0,0 0 1 0 0,0 0 0 0 0,0 0-1 0 0,0 0 1 0 0,0 0 0 0 0,0 0-1 0 0,0 0 1 0 0,0 0-1 0 0,0 0 1 0 0,0 0 0 0 0,0 0-1 0 0,0 0 1 0 0,0 0 0 0 0,0 0-1 0 0,0 0 1 0 0,0 1-1 0 0,0-1 1 0 0,0 0 0 0 0,0 0-1 0 0,0 0 1 0 0,0 0-1 0 0,0 0 1 0 0,0 0 0 0 0,0 0-1 0 0,0 0 1 0 0,9-6-120 0 0,10-12 79 0 0,29-46 43 0 0,-17 20 0 0 0,26-38-4 0 0,6-8 61 0 0,-38 57-15 0 0,-12 15 7 0 0,25-27-1 0 0,-26 36-48 0 0,-12 9 0 0 0,1 0 0 0 0,-1 0 0 0 0,0 0 0 0 0,0 0 0 0 0,0 0 0 0 0,0-1 0 0 0,0 1 0 0 0,1 0 0 0 0,-1 0 0 0 0,0 0 0 0 0,0 0 0 0 0,0 0 0 0 0,0 0 0 0 0,1 0 0 0 0,-1 0 0 0 0,0 0 0 0 0,0 0 0 0 0,0 0 0 0 0,0 0 0 0 0,1 0 0 0 0,-1 0 0 0 0,0 0 0 0 0,0 0 0 0 0,0 1 0 0 0,0-1 0 0 0,1 0 0 0 0,-1 0 0 0 0,0 0 0 0 0,0 0 0 0 0,0 0 0 0 0,0 0 0 0 0,0 0 0 0 0,1 0 0 0 0,-1 1 0 0 0,0-1 0 0 0,0 0 0 0 0,0 0 0 0 0,0 0 0 0 0,0 0 0 0 0,0 0 0 0 0,0 1 0 0 0,0-1 0 0 0,0 0 0 0 0,1 0 0 0 0,-1 0 0 0 0,0 0 0 0 0,0 1 0 0 0,0-1 0 0 0,0 0 0 0 0,0 0 0 0 0,0 0 0 0 0,0 0 0 0 0,0 1 0 0 0,0-1 0 0 0,0 0 0 0 0,0 0 0 0 0,0 0 0 0 0,-1 0 0 0 0,1 1 0 0 0,0-1 0 0 0,0 0 0 0 0,0 0 0 0 0,0 0 0 0 0,0 0 0 0 0,0 1 0 0 0,-7 24-8 0 0,-1 0 0 0 0,-1 0 1 0 0,-24 45-1 0 0,21-47 1 0 0,1 0 1 0 0,1 1-1 0 0,1 1 1 0 0,-7 31-1 0 0,11-33 7 0 0,5-23 0 0 0,-1 1 0 0 0,1-1 0 0 0,0 0 0 0 0,0 0 0 0 0,0 1 0 0 0,0-1 0 0 0,0 0 0 0 0,0 1 0 0 0,0-1 0 0 0,1 0 0 0 0,-1 1 0 0 0,0-1 0 0 0,0 0 0 0 0,0 0 0 0 0,0 1 0 0 0,0-1 0 0 0,0 0 0 0 0,0 0 0 0 0,1 1 0 0 0,-1-1 0 0 0,0 0 0 0 0,0 0 0 0 0,0 1 0 0 0,1-1 0 0 0,-1 0 0 0 0,0 0 0 0 0,0 0 0 0 0,1 1 0 0 0,-1-1 0 0 0,0 0 0 0 0,0 0 0 0 0,1 0 0 0 0,3 0 0 0 0,-2-1 0 0 0,0 1 0 0 0,1 0 0 0 0,-1-1 0 0 0,1 1 0 0 0,-1-1 0 0 0,0 0 0 0 0,1 0 0 0 0,-1 0 0 0 0,0 0 0 0 0,0 0 0 0 0,0 0 0 0 0,0-1 0 0 0,0 1 0 0 0,0-1 0 0 0,0 0 0 0 0,1-1 0 0 0,5-6 0 0 0,0 0 0 0 0,7-13 0 0 0,3-2 0 0 0,91-109 429 0 0,-108 133-444 0 0,-1-1 0 0 0,1 0-1 0 0,-1 1 1 0 0,1-1 0 0 0,0 0-1 0 0,-1 1 1 0 0,1-1-1 0 0,0 1 1 0 0,-1-1 0 0 0,1 1-1 0 0,0-1 1 0 0,0 1 0 0 0,0-1-1 0 0,0 1 1 0 0,-1 0-1 0 0,3-1 1 0 0,-3 1 15 0 0,0 0-1 0 0,0 0 1 0 0,1 0 0 0 0,-1 0 0 0 0,0 1-1 0 0,0-1 1 0 0,0 0 0 0 0,1 0 0 0 0,-1 0-1 0 0,0 0 1 0 0,0 0 0 0 0,0 0-1 0 0,1 1 1 0 0,-1-1 0 0 0,0 0 0 0 0,0 0-1 0 0,0 0 1 0 0,0 0 0 0 0,0 1 0 0 0,0-1-1 0 0,1 0 1 0 0,-1 0 0 0 0,0 0-1 0 0,0 1 1 0 0,0-1 0 0 0,0 0 0 0 0,0 0-1 0 0,0 0 1 0 0,0 1 0 0 0,0-1-1 0 0,0 0 1 0 0,0 0 0 0 0,0 1 0 0 0,0-1-1 0 0,0 0 1 0 0,0 0 0 0 0,0 0 0 0 0,0 1-1 0 0,0-1 1 0 0,0 0 0 0 0,0 0-1 0 0,-1 0 1 0 0,1 1 0 0 0,0-1 0 0 0,0 0-1 0 0,0 0 1 0 0,0 0 0 0 0,0 1-1 0 0,0-1 1 0 0,-1 0 0 0 0,1 0 0 0 0,0 0-1 0 0,0 0 1 0 0,-1 1 2 0 0,-8 29 40 0 0,-2-1 0 0 0,-1-1 1 0 0,-22 37-1 0 0,15-28-259 0 0,-4 6 188 0 0,-29 65 31 0 0,46-86-2 0 0,6-22 0 0 0,0 0 0 0 0,0 1 0 0 0,0-1 0 0 0,0 0 0 0 0,-1 0 0 0 0,1 0 0 0 0,0 0 0 0 0,0 1 0 0 0,0-1 0 0 0,0 0 0 0 0,0 0 0 0 0,0 0 0 0 0,0 1 0 0 0,0-1 0 0 0,0 0 0 0 0,0 0 0 0 0,0 0 0 0 0,0 1 0 0 0,0-1 0 0 0,0 0 0 0 0,0 0 0 0 0,0 0 0 0 0,1 1 0 0 0,-1-1 0 0 0,0 0 0 0 0,0 0 0 0 0,0 0 0 0 0,0 0 0 0 0,0 1 0 0 0,0-1 0 0 0,0 0 0 0 0,1 0 0 0 0,-1 0 0 0 0,0 0 0 0 0,0 0 0 0 0,0 1 0 0 0,0-1 0 0 0,1 0 0 0 0,-1 0 0 0 0,4-2 0 0 0,-4 2 0 0 0,13-10 0 0 0,0 0 0 0 0,0 0 0 0 0,-1-2 0 0 0,16-18 0 0 0,-9 10 0 0 0,15-17 5 0 0,59-81 1 0 0,-33 39 47 0 0,-23 31-42 0 0,34-37 95 0 0,-63 77-95 0 0,-8 7-11 0 0,0 1 0 0 0,1 0 0 0 0,-1 0 0 0 0,0 0 0 0 0,0 0 0 0 0,0 0 0 0 0,0-1 0 0 0,0 1 0 0 0,0 0 0 0 0,0 0 0 0 0,1 0 0 0 0,-1 0 0 0 0,0 0 0 0 0,0 0 0 0 0,0 0 0 0 0,0-1 0 0 0,0 1 0 0 0,1 0 0 0 0,-1 0 0 0 0,0 0 0 0 0,0 0 0 0 0,0 0 0 0 0,0 0 0 0 0,1 0 0 0 0,-1 0 0 0 0,0 0 0 0 0,0 0 0 0 0,0 0 0 0 0,1 0 0 0 0,-1 0 0 0 0,0 0 0 0 0,0 0 0 0 0,0 0 0 0 0,0 0 0 0 0,1 0 0 0 0,-1 0 0 0 0,0 0 0 0 0,0 0 0 0 0,0 1 0 0 0,0-1 0 0 0,0 0 0 0 0,1 0 0 0 0,-1 0 0 0 0,0 0 0 0 0,0 0 0 0 0,0 0 0 0 0,0 0 0 0 0,0 1 0 0 0,0-1 0 0 0,1 0 0 0 0,-1 0 0 0 0,0 0 0 0 0,0 0 0 0 0,0 1 0 0 0,0-1 0 0 0,1 7 0 0 0,-1-7 0 0 0,-1 7 0 0 0,1 1 0 0 0,-1-1 0 0 0,0 0 0 0 0,-1 1 0 0 0,1-1 0 0 0,-2 0 0 0 0,1 0 0 0 0,-5 10 0 0 0,-3 9 0 0 0,-28 64 0 0 0,6-18 0 0 0,18-39-22 0 0,8-21 8 0 0,1 0 0 0 0,-5 16 0 0 0,6-16 14 0 0,3-11 0 0 0,0 0 0 0 0,0 0 0 0 0,1 1 0 0 0,-1-1 0 0 0,1 0 0 0 0,-1 1 0 0 0,1-1 0 0 0,0 0 0 0 0,-1 1 0 0 0,1-1 0 0 0,0 0 0 0 0,0 1 0 0 0,0-1 0 0 0,0 1 0 0 0,0 1 0 0 0,6 1 0 0 0,-3-4 0 0 0,0 1 0 0 0,0-1 0 0 0,0 0 0 0 0,-1 0 0 0 0,1-1 0 0 0,0 1 0 0 0,0-1 0 0 0,-1 1 0 0 0,1-1 0 0 0,0 0 0 0 0,-1 0 0 0 0,1 0 0 0 0,-1 0 0 0 0,1 0 0 0 0,-1-1 0 0 0,0 1 0 0 0,1-1 0 0 0,2-2 0 0 0,5-5 0 0 0,-1 1 0 0 0,13-17 0 0 0,-18 21 0 0 0,16-22 14 0 0,28-46 0 0 0,-10 14 11 0 0,-8 12 70 0 0,-12 20 55 0 0,39-49 0 0 0,-56 75-150 0 0,0-1 0 0 0,0 0 0 0 0,-1 0 0 0 0,1 0 0 0 0,0 1 0 0 0,0-1 0 0 0,0 0 0 0 0,0 1 0 0 0,0-1 0 0 0,0 1 0 0 0,0-1 0 0 0,2 0 0 0 0,-3 1 0 0 0,1 0 0 0 0,-1 1 0 0 0,0-1 0 0 0,0 0 0 0 0,1 0 0 0 0,-1 0 0 0 0,0 0 0 0 0,0 0 0 0 0,1 0 0 0 0,-1 0 0 0 0,0 0 0 0 0,0 1 0 0 0,1-1 0 0 0,-1 0 0 0 0,0 0 0 0 0,0 0 0 0 0,0 0 0 0 0,1 1 0 0 0,-1-1 0 0 0,0 0 0 0 0,0 0 0 0 0,0 1 0 0 0,0-1 0 0 0,1 0 0 0 0,-1 0 0 0 0,0 1 0 0 0,0-1 0 0 0,0 0 0 0 0,0 0 0 0 0,0 1 0 0 0,0-1 0 0 0,0 0 0 0 0,0 0 0 0 0,0 1 0 0 0,0-1 0 0 0,0 0 0 0 0,0 1 0 0 0,0-1 0 0 0,0 0 0 0 0,0 0 0 0 0,0 1 0 0 0,0-1 0 0 0,0 0 0 0 0,-1 0 0 0 0,1 1 0 0 0,-2 10 0 0 0,-1 1 0 0 0,0-1 0 0 0,-8 21 0 0 0,2-11 0 0 0,-8 26-16 0 0,-10 26-69 0 0,21-54 46 0 0,2-7 17 0 0,1-1 0 0 0,0 1 0 0 0,0 0 0 0 0,1 0 0 0 0,0 12 0 0 0,2-24 22 0 0,0 1 0 0 0,0 0 0 0 0,0-1 0 0 0,0 1 0 0 0,0-1 0 0 0,0 1 0 0 0,0-1 0 0 0,0 1 0 0 0,0-1 0 0 0,0 1 0 0 0,0-1 0 0 0,0 1 0 0 0,1 0 0 0 0,-1-1 0 0 0,0 1 0 0 0,0-1 0 0 0,1 0 0 0 0,-1 1 0 0 0,0-1 0 0 0,1 1 0 0 0,0 0 0 0 0,-1-1 0 0 0,1 0 0 0 0,-1 0 0 0 0,1 0 0 0 0,-1 0 0 0 0,0 0 0 0 0,1 0 0 0 0,-1 0 0 0 0,1 0 0 0 0,-1 0 0 0 0,1 0 0 0 0,-1 0 0 0 0,1 0 0 0 0,-1 0 0 0 0,1 0 0 0 0,-1 0 0 0 0,0 0 0 0 0,1-1 0 0 0,-1 1 0 0 0,1 0 0 0 0,-1-1 0 0 0,21-16 0 0 0,-18 15 0 0 0,25-26 11 0 0,-1-1 1 0 0,-1-2-1 0 0,35-54 1 0 0,11-14 6 0 0,-61 86-18 0 0,17-14 0 0 0,-28 27 0 0 0,0 0 0 0 0,1-1 0 0 0,-1 1 0 0 0,0 0 0 0 0,0 0 0 0 0,1 0 0 0 0,-1 0 0 0 0,0 0 0 0 0,0 0 0 0 0,0 0 0 0 0,1 0 0 0 0,-1 0 0 0 0,0 0 0 0 0,0 0 0 0 0,1 0 0 0 0,-1 0 0 0 0,0 0 0 0 0,0 0 0 0 0,0 0 0 0 0,1 0 0 0 0,-1 0 0 0 0,0 0 0 0 0,0 0 0 0 0,0 0 0 0 0,1 0 0 0 0,-1 0 0 0 0,0 1 0 0 0,0-1 0 0 0,0 0 0 0 0,1 0 0 0 0,-1 0 0 0 0,0 0 0 0 0,0 0 0 0 0,0 1 0 0 0,0-1 0 0 0,1 0 0 0 0,-1 0 0 0 0,0 0 0 0 0,0 1 0 0 0,0-1 0 0 0,0 0 0 0 0,0 0 0 0 0,0 0 0 0 0,0 1 0 0 0,0-1 0 0 0,0 0 0 0 0,0 0 0 0 0,0 0 0 0 0,1 1 0 0 0,-1-1 0 0 0,0 0 0 0 0,-1 1 0 0 0,3 3-4 0 0,-1 0 1 0 0,0 1-1 0 0,-1-1 1 0 0,1 1-1 0 0,-1-1 0 0 0,0 1 1 0 0,0-1-1 0 0,-2 9 1 0 0,-10 38-57 0 0,5-21 35 0 0,-34 111 15 0 0,26-94 9 0 0,11-29 1 0 0,-4 37 0 0 0,6-36 0 0 0,1-18 0 0 0,1 0 0 0 0,0 1 0 0 0,0-1 0 0 0,1 0 0 0 0,-1 1 0 0 0,0-1 0 0 0,0 0 0 0 0,1 1 0 0 0,-1-1 0 0 0,1 0 0 0 0,-1 0 0 0 0,1 1 0 0 0,-1-1 0 0 0,1 0 0 0 0,0 0 0 0 0,0 0 0 0 0,-1 0 0 0 0,2 2 0 0 0,6 0 0 0 0,-6-3 0 0 0,1 0 0 0 0,-1 0 0 0 0,0 0 0 0 0,0-1 0 0 0,1 1 0 0 0,-1 0 0 0 0,0-1 0 0 0,0 0 0 0 0,0 1 0 0 0,0-1 0 0 0,1 0 0 0 0,-1 0 1 0 0,0 0-1 0 0,-1 0 0 0 0,4-3 0 0 0,27-24-5 0 0,-24 20-2 0 0,2-3 11 0 0,1-1 0 0 0,-2 0 0 0 0,17-26 0 0 0,17-44 53 0 0,1-2 4 0 0,-36 71-55 0 0,1 1 0 0 0,0 0-1 0 0,1 0 1 0 0,12-12 0 0 0,-9 11-6 0 0,-13 13 1 0 0,0 0-1 0 0,0-1 1 0 0,0 1 0 0 0,0 0-1 0 0,0 0 1 0 0,0 0 0 0 0,0 0-1 0 0,0 0 1 0 0,0-1 0 0 0,0 1-1 0 0,1 0 1 0 0,-1 0 0 0 0,0 0-1 0 0,0 0 1 0 0,0 0 0 0 0,0 0-1 0 0,0 0 1 0 0,0-1 0 0 0,1 1-1 0 0,-1 0 1 0 0,0 0 0 0 0,0 0-1 0 0,0 0 1 0 0,0 0 0 0 0,1 0-1 0 0,-1 0 1 0 0,0 0 0 0 0,0 0-1 0 0,0 0 1 0 0,0 0 0 0 0,1 0-1 0 0,-1 0 1 0 0,0 0 0 0 0,0 0-1 0 0,0 0 1 0 0,0 0 0 0 0,1 0-1 0 0,-1 0 1 0 0,0 0 0 0 0,0 0-1 0 0,0 0 1 0 0,0 1 0 0 0,0-1-1 0 0,1 0 1 0 0,-1 0 0 0 0,0 0-1 0 0,0 0 1 0 0,0 0 0 0 0,0 0-1 0 0,0 0 1 0 0,0 1 0 0 0,0-1-1 0 0,1 0 1 0 0,-1 0 0 0 0,0 0-1 0 0,0 0 1 0 0,0 0 0 0 0,0 1-1 0 0,0-1 1 0 0,0 0 0 0 0,0 0-1 0 0,0 0 1 0 0,0 0 0 0 0,0 1-1 0 0,0-1 1 0 0,0 7 67 0 0,-1 10-70 0 0,-2-1 1 0 0,0 0-1 0 0,-1 0 0 0 0,-11 30 1 0 0,13-39-34 0 0,-3 9-30 0 0,-4 26 1 0 0,-2 9 4 0 0,8-39 60 0 0,1-1 0 0 0,-2 14 0 0 0,2-10 0 0 0,2-14 8 0 0,0 1 0 0 0,0-1-1 0 0,0 1 1 0 0,0-1 0 0 0,0 1 0 0 0,1-1 0 0 0,-1 1 0 0 0,0-1-1 0 0,1 0 1 0 0,-1 1 0 0 0,1-1 0 0 0,-1 1 0 0 0,2 1-1 0 0,-2-3 92 0 0,2 0-19 0 0,0 0-79 0 0,1 0 1 0 0,0-1-1 0 0,-1 1 0 0 0,1-1 1 0 0,0 0-1 0 0,-1 0 0 0 0,1 0 1 0 0,-1 0-1 0 0,0 0 0 0 0,1-1 0 0 0,-1 1 1 0 0,0-1-1 0 0,0 1 0 0 0,3-4 1 0 0,4-3-4 0 0,16-20 1 0 0,-14 14 0 0 0,219-253-271 0 0,-227 263 272 0 0,2-2 1 0 0,0 0 1 0 0,0 1-1 0 0,1-1 0 0 0,0 1 1 0 0,0 0-1 0 0,0 1 0 0 0,10-7 1 0 0,-16 12 5 0 0,1-1 0 0 0,0 0 0 0 0,-1 0 0 0 0,1 1 0 0 0,-1-1 0 0 0,1 0 0 0 0,-1 1 0 0 0,1-1 0 0 0,-1 0 0 0 0,0 1 0 0 0,1-1 0 0 0,-1 1 0 0 0,1-1 0 0 0,-1 0 0 0 0,0 1 0 0 0,1-1 1 0 0,-1 1-1 0 0,0-1 0 0 0,0 1 0 0 0,1 0 0 0 0,-1-1 0 0 0,0 1 0 0 0,0-1 0 0 0,0 1 0 0 0,0-1 0 0 0,1 1 0 0 0,-1 0 0 0 0,0 10-1 0 0,0 0 0 0 0,0 0-1 0 0,-1 0 1 0 0,0 0 0 0 0,-1 0 0 0 0,-4 14-1 0 0,2-7-50 0 0,-25 82-278 0 0,14-41 332 0 0,9-41 173 0 0,-6 37 0 0 0,11-53-185 0 0,1 0 0 0 0,0 0 0 0 0,-1-1 0 0 0,1 1 0 0 0,0 0 0 0 0,0 0 0 0 0,0 0 0 0 0,0 0 0 0 0,1-1 0 0 0,-1 1 0 0 0,0 0 0 0 0,1 0 0 0 0,0-1 0 0 0,-1 1 0 0 0,1 0 0 0 0,0-1 0 0 0,0 1 0 0 0,0 0 0 0 0,1 2 0 0 0,-1-4-103 0 0,14-2-133 0 0,-10 0 239 0 0,-1 0 0 0 0,0 0 0 0 0,1 0 0 0 0,-1-1 0 0 0,0 0 0 0 0,0 0 0 0 0,0 0 0 0 0,-1 0 0 0 0,1-1 0 0 0,4-6 0 0 0,4-5 0 0 0,13-24 0 0 0,5-7 120 0 0,22-40 176 0 0,-25 37-296 0 0,41-56 0 0 0,-62 97-41 0 0,-8 12-35 0 0,-4 9 37 0 0,-4 12 127 0 0,-4 9-70 0 0,-13 44 0 0 0,24-63-18 0 0,0-1 0 0 0,-3 26 0 0 0,6-35 0 0 0,0 0 0 0 0,0-1 0 0 0,0 1 0 0 0,1 0 0 0 0,0 0 0 0 0,0-1 0 0 0,0 1 0 0 0,0-1 0 0 0,1 1 0 0 0,-1-1 0 0 0,1 1 0 0 0,4 5 0 0 0,-6-9 0 0 0,1 0 0 0 0,0 0 0 0 0,0 0 0 0 0,0 0 0 0 0,-1 0 0 0 0,1 0 0 0 0,0-1 0 0 0,0 1 0 0 0,0 0 0 0 0,0-1 0 0 0,0 1 0 0 0,1-1 1 0 0,-1 1-1 0 0,0-1 0 0 0,0 1 0 0 0,0-1 0 0 0,0 0 0 0 0,0 0 0 0 0,1 0 0 0 0,-1 1 0 0 0,0-1 0 0 0,0 0 0 0 0,1 0 0 0 0,-1 0 0 0 0,0-1 0 0 0,0 1 0 0 0,0 0 0 0 0,3-1 0 0 0,-1 0-1 0 0,0 0 0 0 0,-1-1 0 0 0,1 1-1 0 0,0 0 1 0 0,0-1 0 0 0,-1 0 0 0 0,1 0 0 0 0,-1 0-1 0 0,1 0 1 0 0,1-2 0 0 0,10-12-122 0 0,-1 0 0 0 0,0 0 0 0 0,-2-1 0 0 0,17-32-1 0 0,-23 37-1026 0 0,0 1 0 0 0,5-22 0 0 0,-8 23-940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14.7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52 193 3680 0 0,'0'0'2862'0'0,"-5"-15"1136"0"0,3-4-2568 0 0,2 17-1230 0 0,0-1 1 0 0,0 0-1 0 0,-1 0 1 0 0,1 0-1 0 0,-1 0 0 0 0,1 1 1 0 0,-1-1-1 0 0,0 0 0 0 0,0 1 1 0 0,-2-4-1 0 0,0 1 162 0 0,0-1 0 0 0,1 1 0 0 0,-1-1 1 0 0,1 0-1 0 0,1 0 0 0 0,-1 0 0 0 0,-1-11 0 0 0,-3-10 764 0 0,1 6-383 0 0,0 4-145 0 0,4 13-505 0 0,1 5-237 0 0,0 8 144 0 0,1 0-1 0 0,3 15 0 0 0,2 6 63 0 0,-4-6 0 0 0,5 62-968 0 0,-8-91 942 0 0,0 3 8 0 0,0-1 0 0 0,1 0-1 0 0,-1 0 1 0 0,1 0 0 0 0,0 1-1 0 0,0-1 1 0 0,0-4 0 0 0,0 3 68 0 0,1 0 1 0 0,-1-1-1 0 0,0 1 1 0 0,-2-9 0 0 0,0-6 274 0 0,2 4-40 0 0,-1-3 62 0 0,3 13 809 0 0,1 18-1231 0 0,1-1 0 0 0,-2 1 0 0 0,1 0 0 0 0,-1 13 0 0 0,-1-23-22 0 0,4 33-345 0 0,-4-39 378 0 0,0 1 0 0 0,1-1 0 0 0,-1 0 0 0 0,0 1 0 0 0,-1-1 0 0 0,2-3 0 0 0,-1-8 2 0 0,1 2 21 0 0,-1 0 1 0 0,0 0-1 0 0,-2-17 1 0 0,0 22 44 0 0,1 0-1 0 0,1-1 1 0 0,1-11 0 0 0,1-11 632 0 0,5 33-569 0 0,-4 2-143 0 0,-1 0 0 0 0,0 0 0 0 0,0 0-1 0 0,-1 1 1 0 0,1-1 0 0 0,-1 0 0 0 0,0 1 0 0 0,2 11-1 0 0,-3-13-89 0 0,7 26-517 0 0,-5-14 687 0 0,1-1 0 0 0,12 29-1 0 0,-15-43-65 0 0,-1 0 0 0 0,1 1 0 0 0,-1-1 0 0 0,0 0 0 0 0,1 1 0 0 0,-1-1 0 0 0,0 1 0 0 0,0-1 0 0 0,0 2 0 0 0,0-2 0 0 0,0-2 0 0 0,0 1 0 0 0,0 0 0 0 0,0 0 0 0 0,0 0 0 0 0,0 0 0 0 0,0 0 0 0 0,0 0 0 0 0,0 0 0 0 0,0 0 0 0 0,1 0 0 0 0,-1 0 0 0 0,0-1 0 0 0,0 1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 0 0 0 0,1 0 0 0 0,-1 0 0 0 0,0 0 0 0 0,0 1 0 0 0,0-1 0 0 0,0 0 0 0 0,0 0 0 0 0,0 0 0 0 0,0 0 0 0 0,0 0 0 0 0,0 0 0 0 0,0 0 0 0 0,0 0 0 0 0,0 0 0 0 0,0 0 0 0 0,0 1 0 0 0,0-1 0 0 0,0 0 0 0 0,7-9 0 0 0,-6 7 0 0 0,1-2 5 0 0,-1 1 0 0 0,1-1-1 0 0,-1 0 1 0 0,0 0-1 0 0,-1 0 1 0 0,1 0 0 0 0,-1 0-1 0 0,1 0 1 0 0,-1 0-1 0 0,-1-7 1 0 0,2-15 126 0 0,4-20 225 0 0,-4 37-269 0 0,0 5-38 0 0,-1 1 0 0 0,1 0 0 0 0,-1-1 0 0 0,1 1-1 0 0,0 0 1 0 0,2-4 0 0 0,-3 7-43 0 0,0 0-1 0 0,0 0 1 0 0,0 0-1 0 0,0-1 1 0 0,0 1 0 0 0,1 0-1 0 0,-1 0 1 0 0,0 0-1 0 0,0 0 1 0 0,0 0 0 0 0,0 0-1 0 0,0 0 1 0 0,0 0-1 0 0,0-1 1 0 0,0 1 0 0 0,1 0-1 0 0,-1 0 1 0 0,0 0-1 0 0,0 0 1 0 0,0 0 0 0 0,0 0-1 0 0,0 0 1 0 0,0 0-1 0 0,1 0 1 0 0,-1 0-1 0 0,0 0 1 0 0,0 0 0 0 0,0 0-1 0 0,0 0 1 0 0,0 0-1 0 0,1 0 1 0 0,-1 0 0 0 0,0 0-1 0 0,0 0 1 0 0,0 0-1 0 0,0 0 1 0 0,0 0 0 0 0,0 0-1 0 0,1 1 1 0 0,-1-1-1 0 0,0 0 1 0 0,0 0 0 0 0,0 0-1 0 0,0 0 1 0 0,0 0-1 0 0,0 0 1 0 0,0 0 0 0 0,0 0-1 0 0,0 0 1 0 0,1 1-1 0 0,-1-1 1 0 0,0 0 0 0 0,0 0-1 0 0,7 12 89 0 0,4 16-227 0 0,-5 0-99 0 0,8 39-483 0 0,-5-19 291 0 0,-9-47 803 0 0,1-2-508 0 0,0 0 113 0 0,0 0 0 0 0,0 0 1 0 0,-1 0-1 0 0,1 0 1 0 0,0 0-1 0 0,-1 0 0 0 0,1 0 1 0 0,-1 0-1 0 0,1 0 0 0 0,-1 0 1 0 0,0 0-1 0 0,1-1 1 0 0,-1 1-1 0 0,0 0 0 0 0,0 0 1 0 0,0-2-1 0 0,5-24 497 0 0,-3 16-409 0 0,0 0 0 0 0,0-13 0 0 0,-2 16 15 0 0,0 1-1 0 0,1-1 1 0 0,0 1-1 0 0,1-1 1 0 0,-1 1-1 0 0,5-10 1 0 0,-6 16 135 0 0,9 12-126 0 0,0 11-125 0 0,-1-4-10 0 0,-1 0 1 0 0,7 26 0 0 0,3 3 28 0 0,-16-40-33 0 0,3-2 20 0 0,-4-5 19 0 0,1 1-1 0 0,-1-1 0 0 0,1 0 1 0 0,-1 0-1 0 0,1 0 1 0 0,0 0-1 0 0,-1 0 0 0 0,1 0 1 0 0,-1 0-1 0 0,1 0 1 0 0,0 0-1 0 0,-1 0 0 0 0,1 0 1 0 0,-1 0-1 0 0,1 0 1 0 0,0 0-1 0 0,-1 0 0 0 0,1-1 1 0 0,-1 1-1 0 0,1 0 1 0 0,-1 0-1 0 0,1-1 0 0 0,-1 1 1 0 0,1 0-1 0 0,-1-1 1 0 0,1 1-1 0 0,0-1 0 0 0,12-11 13 0 0,-10 8 13 0 0,-1 1-1 0 0,0-1 1 0 0,1 0 0 0 0,-2 0-1 0 0,1 0 1 0 0,0 0 0 0 0,-1 0-1 0 0,1-7 1 0 0,6-34 124 0 0,-6 31-101 0 0,-1 2-11 0 0,1 0 0 0 0,5-19-1 0 0,-5 27 27 0 0,5 19 6 0 0,2 33-156 0 0,-1 0-10 0 0,-2-23 69 0 0,-6-24 30 0 0,0 1-1 0 0,0 0 1 0 0,0-1-1 0 0,1 1 1 0 0,-2 0 0 0 0,1-1-1 0 0,0 1 1 0 0,0 0-1 0 0,0-1 1 0 0,-1 1-1 0 0,1 0 1 0 0,-2 2-1 0 0,0-1-13 0 0,4-8 12 0 0,0 0 1 0 0,0 1-1 0 0,-1-1 0 0 0,0 0 0 0 0,0 0 0 0 0,1-10 1 0 0,11-46 77 0 0,-6 38-74 0 0,-4 30 0 0 0,-1 9 0 0 0,-3-7 0 0 0,1 0 0 0 0,1 0 0 0 0,-1 0 0 0 0,4 17 0 0 0,-2-14 0 0 0,0-4 0 0 0,1 0 0 0 0,-1 0 0 0 0,1-1 0 0 0,7 13 0 0 0,-10-20 0 0 0,0 1 0 0 0,0-1 0 0 0,0 1 0 0 0,0-1 0 0 0,1 0 0 0 0,-1 1 0 0 0,0-1 0 0 0,0 0 0 0 0,0 0 0 0 0,0 1 0 0 0,0-1 0 0 0,0 0 0 0 0,1 1 0 0 0,-1-1 0 0 0,0 0 0 0 0,0 0 0 0 0,0 1 0 0 0,1-1 0 0 0,-1 0 0 0 0,0 0 0 0 0,1 0 0 0 0,-1 1 0 0 0,0-1 0 0 0,0 0 0 0 0,1 0 0 0 0,-1 0 0 0 0,0 0 0 0 0,1 0 0 0 0,-1 0 0 0 0,0 1 0 0 0,1-1 0 0 0,-1 0 0 0 0,0 0 0 0 0,1 0 0 0 0,-1 0 0 0 0,0 0 0 0 0,0 0 0 0 0,1 0 0 0 0,-1 0 0 0 0,1 0 0 0 0,0 0 0 0 0,0-1 0 0 0,-1 1 0 0 0,1 0 0 0 0,0 0 0 0 0,0 0 0 0 0,-1 0 0 0 0,1 0 0 0 0,0-1 0 0 0,0 1 0 0 0,-1 0 0 0 0,1-1 0 0 0,-1 1 0 0 0,1-1 0 0 0,0 1 0 0 0,-1 0 0 0 0,1-1 0 0 0,-1 1 0 0 0,1-1 0 0 0,-1 0 0 0 0,1 1 0 0 0,-1-1 0 0 0,1 1 0 0 0,0-2 0 0 0,-1 1 0 0 0,1 0 0 0 0,0 0 0 0 0,0-1 0 0 0,-1 1 0 0 0,1-1 0 0 0,0 1 0 0 0,-1-1 0 0 0,1 1 0 0 0,-1-1 0 0 0,1 0 0 0 0,-1 1 0 0 0,0-1 0 0 0,0 0 0 0 0,0-2 0 0 0,2-10 0 0 0,0 9-7 0 0,-1-1 0 0 0,-1 1 0 0 0,1-1 0 0 0,-1-8 0 0 0,0 9 85 0 0,0 0-1 0 0,1 0 0 0 0,-1 0 1 0 0,1-1-1 0 0,2-5 1 0 0,-2 8 77 0 0,-1 1 0 0 0,1-1 0 0 0,-1 1 0 0 0,1-1 0 0 0,-1 1 0 0 0,0-1 0 0 0,0 1 0 0 0,0-4 0 0 0,0-2 30 0 0,0 7-308 0 0,2 14-452 0 0,1-6 575 0 0,-1 0 0 0 0,-1 0 0 0 0,1 0 0 0 0,-1 1 0 0 0,-1-1 0 0 0,1 9 0 0 0,9-67-192 0 0,-3 21-92 0 0,-5 24 132 0 0,0 1 1 0 0,-1 0 0 0 0,0-1-1 0 0,1-10 1 0 0,-2 11-146 0 0,0 1-1 0 0,1-1 1 0 0,0 1 0 0 0,-1-1-1 0 0,3-6 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31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36 3480 0 0,'0'0'12017'0'0,"-8"0"-6420"0"0,13-7-4934 0 0,-3 4-590 0 0,0 0 1 0 0,0 0-1 0 0,1 0 1 0 0,-1 0-1 0 0,1 0 1 0 0,0 1-1 0 0,-1 0 1 0 0,7-4-1 0 0,-8 5 462 0 0,0 1-534 0 0,0 0 0 0 0,0 1 0 0 0,0-1 0 0 0,1 0 1 0 0,-1 1-1 0 0,0-1 0 0 0,0 1 0 0 0,0-1 1 0 0,0 1-1 0 0,0 0 0 0 0,0-1 0 0 0,0 1 0 0 0,0 0 1 0 0,-1 0-1 0 0,1 0 0 0 0,0-1 0 0 0,0 1 1 0 0,0 0-1 0 0,-1 0 0 0 0,1 0 0 0 0,-1 0 0 0 0,1 0 1 0 0,-1 0-1 0 0,1 1 0 0 0,-1-1 0 0 0,1 0 0 0 0,-1 0 1 0 0,0 0-1 0 0,0 0 0 0 0,0 0 0 0 0,0 1 1 0 0,0-1-1 0 0,0 2 0 0 0,0-2 68 0 0,0-1-37 0 0,0 0-1 0 0,0 1 1 0 0,0-1-1 0 0,0 0 1 0 0,0 0-1 0 0,0 0 0 0 0,0 0 1 0 0,0 1-1 0 0,0-1 1 0 0,0 0-1 0 0,0 0 1 0 0,-1 0-1 0 0,1 0 1 0 0,0 1-1 0 0,0-1 0 0 0,0 0 1 0 0,0 0-1 0 0,0 0 1 0 0,-1 0-1 0 0,1 0 1 0 0,0 0-1 0 0,0 1 1 0 0,0-1-1 0 0,0 0 0 0 0,-1 0 1 0 0,1 0-1 0 0,0 0 1 0 0,0 0-1 0 0,-2-8 256 0 0,0 0-531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2:13:32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0 1840 0 0,'-8'8'17774'0'0,"7"-5"-18101"0"0,2 1 564 0 0,-1-1-1 0 0,1 1 0 0 0,0 0 0 0 0,-1-1 1 0 0,2 1-1 0 0,0 3 0 0 0,-1-4-131 0 0,0-1 0 0 0,0 0-1 0 0,0 1 1 0 0,0-1 0 0 0,-1 1 0 0 0,1 0 0 0 0,-1-1-1 0 0,1 1 1 0 0,-1 0 0 0 0,0-1 0 0 0,0 1-1 0 0,-1-1 1 0 0,1 1 0 0 0,-1 3 0 0 0,0-4-37 0 0,0 0 0 0 0,1-1-1 0 0,-1 1 1 0 0,0 0 0 0 0,0-1 0 0 0,0 1 0 0 0,0-1 0 0 0,0 0 0 0 0,0 1 0 0 0,-1-1 0 0 0,1 0 0 0 0,0 0 0 0 0,-1 0 0 0 0,1 0 0 0 0,-1 0 0 0 0,1 0-1 0 0,-1 0 1 0 0,1 0 0 0 0,-4 1 0 0 0,-2 0-77 0 0,0 0-1 0 0,-1-1 0 0 0,-11 1 1 0 0,13-1 66 0 0,0-1 0 0 0,1 1 1 0 0,-1 0-1 0 0,0 0 0 0 0,1 1 1 0 0,0 0-1 0 0,-10 3 0 0 0,6 0-302 0 0,7-4 80 0 0,0 0 0 0 0,0 0 1 0 0,0 0-1 0 0,-1 0 1 0 0,1 1-1 0 0,0-1 1 0 0,1 0-1 0 0,-1 1 1 0 0,0 0-1 0 0,0-1 1 0 0,-1 4-1 0 0,2-5-79 0 0,1 1 0 0 0,-1 0 0 0 0,1 0 0 0 0,-1 0 0 0 0,1 0 0 0 0,-1-1 0 0 0,1 1 0 0 0,-1 0 0 0 0,0-1 0 0 0,0 1 0 0 0,1 0 0 0 0,-1-1 0 0 0,0 1 0 0 0,0-1 0 0 0,0 1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5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1 104 1840 0 0,'0'0'4240'0'0,"0"-9"-2426"0"0,2-22 5337 0 0,1 18-4325 0 0,-3 7-2100 0 0,0 4-407 0 0,0 0 1 0 0,0 0-1 0 0,0 0 0 0 0,0 0 1 0 0,1 0-1 0 0,-1 0 1 0 0,0 0-1 0 0,2-3 0 0 0,-1 1-248 0 0,5-10 1882 0 0,-4 9 1206 0 0,-1 7-3071 0 0,4 16-10 0 0,-1 1 0 0 0,-1 0 0 0 0,1 25 0 0 0,-3 60 137 0 0,-1-60-127 0 0,-8 64 89 0 0,2-35-88 0 0,2 19-89 0 0,1-41 12 0 0,3-50 25 0 0,4-4-3095 0 0,-3 2 2703 0 0,0-1 0 0 0,0 1 1 0 0,1 0-1 0 0,-1-1 0 0 0,-1 1 0 0 0,1-1 1 0 0,0 1-1 0 0,0-1 0 0 0,0-1 1 0 0,0 2 229 0 0,1-7-1298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6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 1840 0 0,'0'0'24007'0'0,"18"4"-23471"0"0,8-4-120 0 0,-14 1-293 0 0,1-1-1 0 0,-1 0 1 0 0,0-1 0 0 0,22-5-1 0 0,-24 4-69 0 0,0 1-1 0 0,17-2 0 0 0,-17 3-27 0 0,1-1-1 0 0,12-2 0 0 0,-3-1 26 0 0,-10 3-58 0 0,-1-1 0 0 0,0 0 0 0 0,14-5 0 0 0,-22 7-161 0 0,6-2-268 0 0,1-1-6135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7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 3968 0 0,'0'0'14926'0'0,"-1"3"-13844"0"0,-1-1-1 0 0,1 1 1 0 0,0 0-1 0 0,0 1 1 0 0,0 2-1 0 0,8-4-925 0 0,0 0 0 0 0,0 0 0 0 0,1 0 0 0 0,-1-1 0 0 0,1 0-1 0 0,-1-1 1 0 0,1 0 0 0 0,-1 0 0 0 0,14-2 0 0 0,44-4 264 0 0,-55 5-399 0 0,-1 1-1 0 0,1 0 1 0 0,0 0 0 0 0,-1 1 0 0 0,1 0-1 0 0,10 4 1 0 0,12 0-25 0 0,1 0 68 0 0,-16 1-7500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8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2304 0 0,'0'0'20615'0'0,"10"12"-20100"0"0,-8-9-407 0 0,0-1 0 0 0,1 0 1 0 0,0 0-1 0 0,-1 0 0 0 0,1 0 0 0 0,0-1 1 0 0,0 1-1 0 0,0-1 0 0 0,0 1 0 0 0,0-1 0 0 0,0 0 1 0 0,6 1-1 0 0,-1 0 2 0 0,-2-1 41 0 0,0 0 1 0 0,0-1-1 0 0,0 0 0 0 0,9 0 0 0 0,16 0 413 0 0,-13 2-137 0 0,30-3 1 0 0,-16 1 4 0 0,6 3-143 0 0,-9-5-91 0 0,-23 1-140 0 0,1 0 1 0 0,0 1 0 0 0,0 0-1 0 0,-1 0 1 0 0,1 0 0 0 0,0 1-1 0 0,-1 0 1 0 0,1 1-1 0 0,10 2 1 0 0,4 2 152 0 0,16 12 229 0 0,-35-18-371 0 0,2 0-4 0 0,-2 1 8 0 0,1-2-55 0 0,1-1 22 0 0,-4 2-101 0 0,3-11-2772 0 0,-5 7 1322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9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11 6448 0 0,'0'0'7200'0'0,"-3"22"-1649"0"0,-1 1 1969 0 0,4-23-7481 0 0,0-1 0 0 0,0 1 0 0 0,0-1 0 0 0,0 1-1 0 0,0 0 1 0 0,0-1 0 0 0,0 1 0 0 0,0-1 0 0 0,0 1 0 0 0,0 0-1 0 0,0-1 1 0 0,0 1 0 0 0,0-1 0 0 0,0 1 0 0 0,0-1 0 0 0,1 1-1 0 0,-1 0 1 0 0,0-1 0 0 0,0 1 0 0 0,0 0 0 0 0,1-1 0 0 0,-1 0-1 0 0,13-23 330 0 0,-12 22-362 0 0,7-17-12 0 0,-8 18-55 0 0,-4 1-2513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9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6 2304 0 0,'0'-5'17815'0'0,"-3"11"-16855"0"0,0 0-866 0 0,-1 1-1 0 0,2 0 0 0 0,-4 9 1 0 0,3-10 1807 0 0,4-7-1752 0 0,4-4-559 0 0,-1 4 1332 0 0,6-1-7886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27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84 2304 0 0,'0'0'101'0'0,"25"0"4230"0"0,-21-1-3808 0 0,-1 1 0 0 0,1-1 1 0 0,0 0-1 0 0,0 0 0 0 0,5-3 1 0 0,-8 4-168 0 0,23-8 2681 0 0,-10 6-2106 0 0,-12 2-813 0 0,0 0 0 0 0,0 0 1 0 0,-1-1-1 0 0,1 1 0 0 0,0 0 1 0 0,0-1-1 0 0,0 1 0 0 0,-1-1 0 0 0,1 0 1 0 0,0 1-1 0 0,-1-1 0 0 0,1 0 0 0 0,1-1 1 0 0,-3 2 113 0 0,1-1-133 0 0,0 1 0 0 0,-1 0 0 0 0,1 0 0 0 0,0 0 0 0 0,0-1 0 0 0,-1 1 0 0 0,1 0 0 0 0,0-1 0 0 0,-1 1 0 0 0,1-1 0 0 0,0 1 0 0 0,-1-1 0 0 0,1 1 0 0 0,-1-1 0 0 0,1 1 0 0 0,-1-1 0 0 0,1 1 0 0 0,-1-1 0 0 0,1 0 0 0 0,-1 1 0 0 0,0-1 0 0 0,1 0 1 0 0,-1 0-1 0 0,0 1 0 0 0,1-1 0 0 0,-1-1 0 0 0,0 1-35 0 0,0 1 1 0 0,1-1 0 0 0,-1 0 0 0 0,1 0-1 0 0,-1 0 1 0 0,0 1 0 0 0,1-1 0 0 0,-1 0-1 0 0,1 1 1 0 0,0-1 0 0 0,-1 0 0 0 0,1 1-1 0 0,-1-1 1 0 0,2 0 0 0 0,-2-1 337 0 0,0 0 0 0 0,-1 0 0 0 0,0 0 0 0 0,1 0 0 0 0,-1 0 0 0 0,0 0 0 0 0,0 1 0 0 0,-1-3 0 0 0,2 4-443 0 0,-10-8 434 0 0,5 7-310 0 0,0-1 0 0 0,-1 1-1 0 0,1 1 1 0 0,0-1 0 0 0,-1 1-1 0 0,1 0 1 0 0,-1 0 0 0 0,1 1-1 0 0,0 0 1 0 0,-1 0 0 0 0,1 0-1 0 0,-10 3 1 0 0,-2 4 38 0 0,-27 14-1 0 0,7-2-108 0 0,32-18 20 0 0,1 1 0 0 0,-1 1 1 0 0,1-1-1 0 0,0 1 0 0 0,-7 7 0 0 0,-3 3 282 0 0,2 4-627 0 0,11-17 310 0 0,1-1 0 0 0,0 1 0 0 0,-1-1 0 0 0,1 1 0 0 0,0-1 0 0 0,0 1 0 0 0,-1-1 1 0 0,1 1-1 0 0,0-1 0 0 0,0 1 0 0 0,0-1 0 0 0,0 1 0 0 0,0 0 0 0 0,0-1 0 0 0,0 1 0 0 0,0-1 1 0 0,0 1-1 0 0,0-1 0 0 0,0 1 0 0 0,0-1 0 0 0,0 1 0 0 0,1 0 0 0 0,-1-1 0 0 0,0 1 1 0 0,1 0-1 0 0,0 2 2 0 0,-1-2 52 0 0,0-1-47 0 0,0 1 0 0 0,0-1 0 0 0,0 0-1 0 0,0 1 1 0 0,1-1 0 0 0,-1 1 0 0 0,0-1 0 0 0,0 0 0 0 0,0 1-1 0 0,1-1 1 0 0,-1 0 0 0 0,0 1 0 0 0,0-1 0 0 0,1 0-1 0 0,-1 0 1 0 0,0 1 0 0 0,1-1 0 0 0,-1 0 0 0 0,0 0-1 0 0,1 1 1 0 0,-1-1 0 0 0,1 0 0 0 0,-1 0 0 0 0,0 0 0 0 0,1 0-1 0 0,0 1 1 0 0,6 3 255 0 0,1 2-211 0 0,1-2-1 0 0,1 1 1 0 0,-1-1 0 0 0,1-1 0 0 0,17 5 0 0 0,-18-6 192 0 0,0 1 0 0 0,0 0 1 0 0,0 0-1 0 0,0 1 0 0 0,-1 0 1 0 0,14 9-1 0 0,-19-11-243 0 0,0 1 0 0 0,0 0 0 0 0,0 0 0 0 0,0 0-1 0 0,0 0 1 0 0,-1 1 0 0 0,1-1 0 0 0,-1 1 0 0 0,0 0 0 0 0,0 0 0 0 0,0-1-1 0 0,-1 1 1 0 0,3 8 0 0 0,0 2 91 0 0,0 4-48 0 0,-3-12-40 0 0,-1-1 0 0 0,-1 1 0 0 0,1-1 0 0 0,-1 1 0 0 0,0-1 0 0 0,0 0 0 0 0,0 1 0 0 0,-1-1 0 0 0,0 0 0 0 0,0 0 0 0 0,-5 9 0 0 0,4-8 0 0 0,-1 1 0 0 0,0-1 0 0 0,0 0 0 0 0,-1 0 0 0 0,0 0 0 0 0,0 0 0 0 0,0-1 0 0 0,0 0 0 0 0,-1 0 0 0 0,0 0 0 0 0,0-1 0 0 0,0 0 0 0 0,-8 3 0 0 0,5-3-2 0 0,-1 0 1 0 0,1-1-1 0 0,-12 3 0 0 0,17-6 5 0 0,0 1 1 0 0,-1-1-1 0 0,1 0 0 0 0,0 0 0 0 0,0 0 0 0 0,0-1 0 0 0,-1 1 1 0 0,1-1-1 0 0,0 0 0 0 0,-5-2 0 0 0,-4-3 61 0 0,0 0 0 0 0,1 0-1 0 0,-16-11 1 0 0,27 16-91 0 0,0 0-169 0 0,0 1 1 0 0,1-1-1 0 0,-1 0 0 0 0,0 0 1 0 0,0 0-1 0 0,1 0 0 0 0,-1 0 1 0 0,0 0-1 0 0,1 0 0 0 0,-1 0 1 0 0,1 0-1 0 0,-1-2 0 0 0,0 0-2000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00:39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11056 0 0,'0'-3'599'0'0,"0"3"-557"0"0,-1-1 0 0 0,1 0 0 0 0,0 1 0 0 0,0-1 0 0 0,0 0 0 0 0,0 1 0 0 0,0-1-1 0 0,0 0 1 0 0,0 1 0 0 0,1-1 0 0 0,3-9 8432 0 0,-1 20-8196 0 0,1-1 1 0 0,-2 1-1 0 0,1 0 1 0 0,-2 1-1 0 0,2 15 0 0 0,-2 59 101 0 0,-2-44-211 0 0,1 7-39 0 0,-8 270 318 0 0,6-278-386 0 0,2-25-54 0 0,-1-1 0 0 0,0 1 1 0 0,-4 14-1 0 0,5-28-29 0 0,0 0 0 0 0,-1 0 0 0 0,1 0 0 0 0,0 0 1 0 0,0 0-1 0 0,0 0 0 0 0,0 1 0 0 0,0-1 0 0 0,0 0 1 0 0,0 0-1 0 0,0 0 0 0 0,0 0 0 0 0,1 2 0 0 0,-1-2-362 0 0,-3-6-2664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28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79 6992 0 0,'0'0'2192'0'0,"5"-14"1288"0"0,-8 8-2550 0 0,3 5-732 0 0,0 0 1 0 0,-1 0-1 0 0,1 0 0 0 0,-1-1 1 0 0,1 1-1 0 0,-1 0 0 0 0,1 0 1 0 0,-1 0-1 0 0,0 0 1 0 0,1 0-1 0 0,-1 0 0 0 0,0 0 1 0 0,0 0-1 0 0,0 0 0 0 0,0 0 1 0 0,0 1-1 0 0,0-1 0 0 0,0 0 1 0 0,0 1-1 0 0,-1-2 0 0 0,0 2 221 0 0,-18-9 762 0 0,17 8-1048 0 0,0 0-1 0 0,0 1 0 0 0,0-1 1 0 0,0 1-1 0 0,0 0 0 0 0,-1 0 0 0 0,1 0 1 0 0,0 0-1 0 0,0 1 0 0 0,0-1 1 0 0,0 1-1 0 0,0 0 0 0 0,0 0 1 0 0,0 0-1 0 0,0 0 0 0 0,1 0 0 0 0,-6 3 1 0 0,-4 1 430 0 0,11-5-521 0 0,0 0 0 0 0,0 0 0 0 0,-1 1 0 0 0,1-1 0 0 0,0 0-1 0 0,0 1 1 0 0,0-1 0 0 0,0 1 0 0 0,0 0 0 0 0,0-1 0 0 0,-2 2 0 0 0,-20 14 177 0 0,22-15-213 0 0,0 0 0 0 0,0 0-1 0 0,0 0 1 0 0,0 0 0 0 0,0 0 0 0 0,0 0-1 0 0,0 0 1 0 0,0 0 0 0 0,0 1 0 0 0,0 0-1 0 0,-2 2 9 0 0,1-2-8 0 0,0 0 0 0 0,1 1 1 0 0,-1-1-1 0 0,0 0 0 0 0,1 0 0 0 0,-3 6 0 0 0,-1 1 15 0 0,4-7-21 0 0,0 0 0 0 0,0 0 0 0 0,0-1 0 0 0,0 1 0 0 0,0 0 0 0 0,1 0 0 0 0,-2 4 0 0 0,2-4 0 0 0,-1 0 0 0 0,1 0 0 0 0,-1 0 0 0 0,0 0 0 0 0,0 0 0 0 0,1-1 0 0 0,-3 4 0 0 0,2-4 0 0 0,0 0 0 0 0,0 0 0 0 0,1 0 0 0 0,-1 0 0 0 0,0 0 0 0 0,0 0 0 0 0,1 0 0 0 0,-1 0 0 0 0,1 0 0 0 0,-1 0 0 0 0,1 1 0 0 0,-1-1 0 0 0,1 0 0 0 0,0 0 0 0 0,0 1 0 0 0,0-1 0 0 0,-1 0 0 0 0,1 1 0 0 0,0-1 0 0 0,1 0 0 0 0,-1 1 0 0 0,0 1 0 0 0,-1 23 0 0 0,1-23 0 0 0,-1 0 0 0 0,1 0 0 0 0,0-1 0 0 0,0 1 0 0 0,0 0 0 0 0,0 0 0 0 0,0 0 0 0 0,1 0 0 0 0,-1 0 0 0 0,2 5 0 0 0,7 17 0 0 0,-8-20-1 0 0,1 1-1 0 0,0 0 1 0 0,0 0-1 0 0,1-1 1 0 0,0 1-1 0 0,6 9 1 0 0,-6-12-5 0 0,1 2-1 0 0,0 0 0 0 0,0 0 0 0 0,0-1 1 0 0,1 0-1 0 0,0 0 0 0 0,6 4 0 0 0,-7-5 41 0 0,0-1-1 0 0,0 1 0 0 0,1-1 1 0 0,0 0-1 0 0,-1-1 0 0 0,1 1 1 0 0,0-1-1 0 0,-1 0 0 0 0,1 0 1 0 0,0-1-1 0 0,9 1 0 0 0,-9-1 43 0 0,0-1 0 0 0,1 1-1 0 0,-1-1 1 0 0,0 0 0 0 0,0 0 0 0 0,0-1-1 0 0,0 0 1 0 0,0 1 0 0 0,0-2-1 0 0,0 1 1 0 0,5-4 0 0 0,-3 1 71 0 0,0 0-1 0 0,-1 0 1 0 0,0-1 0 0 0,0 0 0 0 0,0 0-1 0 0,6-10 1 0 0,-4 6 58 0 0,-2 0 0 0 0,1-1 0 0 0,-1 0 0 0 0,-1-1 0 0 0,7-17 1 0 0,-10 21-134 0 0,0 0 1 0 0,0 0 0 0 0,-1 0-1 0 0,0 0 1 0 0,0 0 0 0 0,-1 0-1 0 0,0 0 1 0 0,0 0 0 0 0,-3-15-1 0 0,2 20-58 0 0,0 0 0 0 0,0-1-1 0 0,-1 1 1 0 0,1 0-1 0 0,0 0 1 0 0,-1 0-1 0 0,0 0 1 0 0,0 0-1 0 0,0 0 1 0 0,0 0-1 0 0,0 0 1 0 0,-1 1-1 0 0,1 0 1 0 0,-5-4-1 0 0,2 3-7 0 0,0-1 1 0 0,0 1-1 0 0,-1 0 0 0 0,1 1 0 0 0,-1-1 0 0 0,0 1 0 0 0,-8-2 0 0 0,9 3-354 0 0,-1-1-1 0 0,1 0 0 0 0,0 0 0 0 0,0-1 0 0 0,0 0 0 0 0,0 0 1 0 0,0 0-1 0 0,0 0 0 0 0,1-1 0 0 0,-7-7 0 0 0,5 4-963 0 0,6-1-36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0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7 295 5184 0 0,'-6'14'12719'0'0,"6"-15"-12520"0"0,1 1-1 0 0,0 0 1 0 0,-1-1-1 0 0,1 1 1 0 0,-1 0-1 0 0,1-1 0 0 0,0 1 1 0 0,-1-1-1 0 0,1 1 1 0 0,-1-1-1 0 0,1 1 0 0 0,-1-1 1 0 0,0 1-1 0 0,1-1 1 0 0,-1 0-1 0 0,1 1 1 0 0,-1-1-1 0 0,0 0 0 0 0,1 0 1 0 0,7-18-112 0 0,-1-13 729 0 0,15-43 0 0 0,19-21 632 0 0,-35 84-1264 0 0,9-15 352 0 0,-13 23-464 0 0,1 1-1 0 0,-3 3-69 0 0,1 0 0 0 0,-1 0 0 0 0,0 0 0 0 0,1 0 0 0 0,-1 0 0 0 0,0 0 0 0 0,0 0 0 0 0,1 0 0 0 0,-1 0 0 0 0,0 0 0 0 0,1 0 0 0 0,-1 1 0 0 0,0-1 0 0 0,0 0 0 0 0,1 0 0 0 0,-1 0 0 0 0,0 0 0 0 0,0 0 0 0 0,1 1 0 0 0,-1-1 0 0 0,0 0 1 0 0,0 0-1 0 0,1 0 0 0 0,-1 1 0 0 0,0-1 0 0 0,0 0 0 0 0,0 0 0 0 0,0 0 0 0 0,1 1 0 0 0,-1-1 0 0 0,0 0 0 0 0,0 1 0 0 0,0-1 0 0 0,0 1 0 0 0,5 9-8 0 0,-2 5-17 0 0,-1 1-1 0 0,0-1 1 0 0,-1 1-1 0 0,-1 17 1 0 0,0-12-44 0 0,-1-11 17 0 0,1 0 1 0 0,1 1-1 0 0,0-1 0 0 0,0 0 0 0 0,3 14 1 0 0,-3-24 46 0 0,-1 1 0 0 0,0-1 0 0 0,0 0 0 0 0,0 1 0 0 0,0-1 1 0 0,0 0-1 0 0,0 1 0 0 0,1-1 0 0 0,-1 0 0 0 0,0 1 0 0 0,0-1 1 0 0,0 0-1 0 0,1 0 0 0 0,-1 1 0 0 0,0-1 0 0 0,0 0 0 0 0,1 0 1 0 0,-1 0-1 0 0,0 1 0 0 0,0-1 0 0 0,1 0 0 0 0,-1 0 0 0 0,0 0 1 0 0,1 0-1 0 0,-1 0 0 0 0,0 1 0 0 0,1-1 0 0 0,-1 0 0 0 0,0 0 1 0 0,1 0-1 0 0,-1 0 0 0 0,0 0 0 0 0,1 0 0 0 0,-1 0 0 0 0,1 0 1 0 0,-1 0-1 0 0,0 0 0 0 0,1-1 0 0 0,-1 1 0 0 0,2 0 3 0 0,-1 0-1 0 0,1 0 0 0 0,-1 0 1 0 0,0-1-1 0 0,1 1 0 0 0,-1 0 1 0 0,0-1-1 0 0,1 1 0 0 0,-1-1 1 0 0,0 1-1 0 0,0-1 1 0 0,1 0-1 0 0,-1 1 0 0 0,0-1 1 0 0,0 0-1 0 0,0 0 0 0 0,0 0 1 0 0,0 0-1 0 0,0 0 0 0 0,0 0 1 0 0,0 0-1 0 0,1-2 0 0 0,18-32 4 0 0,-15 25-3 0 0,12-23 47 0 0,-11 18 24 0 0,2 1 0 0 0,0 0 0 0 0,17-22 0 0 0,-3 8 296 0 0,-17 20-176 0 0,1 0 0 0 0,0 1 0 0 0,12-11 0 0 0,-17 17 5 0 0,2 4-183 0 0,0 0 1 0 0,-1 0-1 0 0,1 0 1 0 0,-1 0-1 0 0,5 7 1 0 0,-2 6-4 0 0,1 0-1 0 0,-2 1 1 0 0,0 0 0 0 0,2 28 0 0 0,-2-12-6 0 0,-3-26 7 0 0,5 22 21 0 0,-4-24-80 0 0,-1-4-72 0 0,11 1-755 0 0,-9-2 349 0 0,1 1-1 0 0,0-1 1 0 0,-1 0-1 0 0,1-1 1 0 0,-1 1-1 0 0,7-2 1 0 0,9-6-4769 0 0,-14 3 3228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0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0 307 2304 0 0,'0'0'9950'0'0,"7"3"-7586"0"0,2-4-1963 0 0,0 0 0 0 0,0-1 1 0 0,0 0-1 0 0,-1 0 0 0 0,1-1 0 0 0,-1 0 0 0 0,1 0 0 0 0,-1-1 0 0 0,0 0 0 0 0,0-1 0 0 0,7-5 1 0 0,13-10 1053 0 0,38-36 1 0 0,-55 46-1277 0 0,0 0-1 0 0,0 0 0 0 0,-1-1 0 0 0,-1 0 1 0 0,0-1-1 0 0,12-21 0 0 0,-13 6 1185 0 0,-7 20-915 0 0,0 5-440 0 0,-1-1 1 0 0,0 1 0 0 0,0 0-1 0 0,0-1 1 0 0,0 1-1 0 0,-1 0 1 0 0,1-1-1 0 0,-1 1 1 0 0,1 0 0 0 0,-1 0-1 0 0,0-1 1 0 0,0 1-1 0 0,0 0 1 0 0,0 0-1 0 0,0 0 1 0 0,0 0-1 0 0,0 0 1 0 0,-1 0 0 0 0,1 1-1 0 0,-3-3 1 0 0,3 3-10 0 0,0-1 1 0 0,-1 1-1 0 0,1 0 0 0 0,-1 0 1 0 0,1-1-1 0 0,-1 1 1 0 0,0 0-1 0 0,1 1 1 0 0,-1-1-1 0 0,0 0 0 0 0,0 0 1 0 0,1 1-1 0 0,-1-1 1 0 0,0 1-1 0 0,0 0 0 0 0,0-1 1 0 0,0 1-1 0 0,0 0 1 0 0,0 0-1 0 0,0 0 1 0 0,1 0-1 0 0,-1 0 0 0 0,0 1 1 0 0,-3 0-1 0 0,-2 2 2 0 0,0 1 1 0 0,0-1-1 0 0,1 2 0 0 0,0-1 1 0 0,-1 1-1 0 0,1-1 0 0 0,1 2 0 0 0,-1-1 1 0 0,1 1-1 0 0,0 0 0 0 0,0 0 0 0 0,1 0 1 0 0,-1 0-1 0 0,-5 15 0 0 0,4-10 37 0 0,1 1 1 0 0,1-1-1 0 0,0 2 0 0 0,0-1 0 0 0,1 0 0 0 0,1 1 1 0 0,0-1-1 0 0,0 19 0 0 0,2-20-15 0 0,1-1 1 0 0,0 1 0 0 0,0 0-1 0 0,1-1 1 0 0,0 1-1 0 0,1-1 1 0 0,0 1 0 0 0,1-1-1 0 0,0 0 1 0 0,0 0-1 0 0,1-1 1 0 0,9 14 0 0 0,-10-19-9 0 0,-1 1 1 0 0,1-1-1 0 0,0 0 1 0 0,0 0-1 0 0,1 0 1 0 0,-1-1 0 0 0,1 1-1 0 0,-1-1 1 0 0,1-1-1 0 0,0 1 1 0 0,0 0 0 0 0,1-1-1 0 0,-1 0 1 0 0,0 0-1 0 0,6 0 1 0 0,-2 0-466 0 0,-1 0 1 0 0,1-2 0 0 0,0 1-1 0 0,13-1 1 0 0,16-5-6200 0 0,-17-1-933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1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 9616 0 0,'0'0'868'0'0,"1"-3"-696"0"0,10-27 4794 0 0,-11 29-4172 0 0,4-3 1302 0 0,-1 1 706 0 0,2 8-2037 0 0,-2 5-589 0 0,0-1 0 0 0,-1 1 0 0 0,0 0 0 0 0,-1-1 1 0 0,0 1-1 0 0,-1 0 0 0 0,0 13 0 0 0,0-22-174 0 0,-9 329-277 0 0,5-287 241 0 0,0 48-222 0 0,-3-29-3266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1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58 17503 0 0,'0'0'1338'0'0,"7"0"-772"0"0,69-21 604 0 0,16-3-276 0 0,-6 13-938 0 0,-49 9-2865 0 0,-23 2 1244 0 0,-7 0-20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2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4 8864 0 0,'-6'-4'10475'0'0,"5"11"-10409"0"0,-1 0 0 0 0,2 0 0 0 0,-1 0 0 0 0,1 0 0 0 0,1 13 0 0 0,-1-2-66 0 0,-7 80 0 0 0,6-74 0 0 0,-1 9 0 0 0,3 39 0 0 0,-1-45 0 0 0,0-19 0 0 0,0 0 0 0 0,1 0 0 0 0,1 13 0 0 0,1-8 0 0 0,9 22 0 0 0,-11-32 0 0 0,1 1 0 0 0,-1-1 0 0 0,1 0 0 0 0,0 0 0 0 0,0 0 0 0 0,0 0 0 0 0,0 0 0 0 0,1-1 0 0 0,-1 1 0 0 0,1-1 0 0 0,4 5 0 0 0,-5-6 3 0 0,0 0 0 0 0,0 0 0 0 0,-1 0-1 0 0,1-1 1 0 0,0 1 0 0 0,0 0 0 0 0,0-1 0 0 0,0 1-1 0 0,0-1 1 0 0,0 0 0 0 0,0 0 0 0 0,0 1-1 0 0,0-1 1 0 0,0 0 0 0 0,0-1 0 0 0,0 1 0 0 0,0 0-1 0 0,0-1 1 0 0,0 1 0 0 0,0-1 0 0 0,0 1-1 0 0,0-1 1 0 0,-1 0 0 0 0,1 0 0 0 0,0 0 0 0 0,3-2-1 0 0,2-3 126 0 0,0 0 0 0 0,0-1 0 0 0,-1 0 0 0 0,10-12-1 0 0,4-5 473 0 0,0 0 23 0 0,-17 19-407 0 0,0 1-1 0 0,1-1 1 0 0,-1 1 0 0 0,1 0-1 0 0,7-5 1 0 0,-8 6-86 0 0,-1 2-48 0 0,-1 0 0 0 0,1 0 0 0 0,0 0 1 0 0,-1 0-1 0 0,1 0 0 0 0,0 0 0 0 0,0 0 0 0 0,3 0 1 0 0,-4 1-71 0 0,0 0 0 0 0,0 0 0 0 0,0 0 0 0 0,0 0 0 0 0,-1 0 0 0 0,1 0 0 0 0,0 1 0 0 0,0-1 0 0 0,0 0 0 0 0,0 1 0 0 0,0-1 0 0 0,0 1 0 0 0,0-1 0 0 0,-1 1 0 0 0,1-1 0 0 0,0 1 0 0 0,0 0 0 0 0,-1-1 0 0 0,1 1 1 0 0,0 0-1 0 0,0 1 0 0 0,2 2 4 0 0,1 0 1 0 0,-1 1-1 0 0,0-1 1 0 0,-1 1 0 0 0,1 0-1 0 0,-1 0 1 0 0,0 0 0 0 0,0 0-1 0 0,1 10 1 0 0,1 5 1 0 0,1 27 0 0 0,-2-14 28 0 0,1 14-37 0 0,-3-29 9 0 0,0 1-1 0 0,7 28 0 0 0,-7-44-121 0 0,0 0 1 0 0,0 0-1 0 0,0 0 0 0 0,0 0 1 0 0,1-1-1 0 0,1 4 0 0 0,-3-5-96 0 0,1-1 1 0 0,-1 1-1 0 0,1 0 0 0 0,0-1 0 0 0,-1 1 0 0 0,1 0 1 0 0,0-1-1 0 0,0 1 0 0 0,0-1 0 0 0,-1 1 1 0 0,1-1-1 0 0,0 0 0 0 0,0 1 0 0 0,0-1 0 0 0,0 0 1 0 0,0 0-1 0 0,0 1 0 0 0,-1-1 0 0 0,1 0 0 0 0,0 0 1 0 0,1 0-1 0 0,6-13-7201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2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24 300 10136 0 0,'-8'8'1080'0'0,"6"-4"-399"0"0,1 0 0 0 0,-1 0 0 0 0,1 0 0 0 0,0 0 1 0 0,0 0-1 0 0,1 0 0 0 0,-1 1 0 0 0,1-1 0 0 0,0 5 0 0 0,-1 8 1106 0 0,1-12-1618 0 0,-2 7 41 0 0,0 1 1 0 0,1 0-1 0 0,1 0 0 0 0,0 0 1 0 0,0 0-1 0 0,6 23 0 0 0,-5-28-288 0 0,-1-7-41 0 0,0 0 0 0 0,0 0 0 0 0,0-1 0 0 0,1 1 0 0 0,-1 0 0 0 0,0 0-1 0 0,0 0 1 0 0,1-1 0 0 0,-1 1 0 0 0,0 0 0 0 0,1 0 0 0 0,-1-1 0 0 0,1 1 0 0 0,-1 0 0 0 0,1-1 0 0 0,-1 1 0 0 0,1 0 0 0 0</inkml:trace>
  <inkml:trace contextRef="#ctx0" brushRef="#br0" timeOffset="1">157 24 5528 0 0,'-3'-2'488'0'0,"0"-3"-392"0"0,1-12 13207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3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0 272 2304 0 0,'0'0'14455'0'0,"11"-6"-12919"0"0,-9 5-1369 0 0,-1-1 0 0 0,0 1 0 0 0,0 0 0 0 0,1-1 0 0 0,-1 1 0 0 0,0 0 0 0 0,-1-1 0 0 0,1 0 0 0 0,0 1 0 0 0,0-1 0 0 0,-1 1 0 0 0,2-3 0 0 0,5-25 1489 0 0,-4 17-1172 0 0,15-62 1536 0 0,5-13-760 0 0,-22 79-908 0 0,1 0 1 0 0,-2 0-1 0 0,1-9 0 0 0,-1 16-83 0 0,0 3-711 0 0,2 122-830 0 0,-1-116 1251 0 0,0 0 1 0 0,1 0-1 0 0,-1 0 0 0 0,2 0 1 0 0,-1 0-1 0 0,1 0 0 0 0,0-1 1 0 0,1 1-1 0 0,5 8 0 0 0,-2-2 9 0 0,-7-13 15 0 0,0 0 1 0 0,1-1-1 0 0,-1 1 0 0 0,0-1 1 0 0,0 1-1 0 0,1-1 0 0 0,-1 1 0 0 0,0-1 1 0 0,1 1-1 0 0,-1-1 0 0 0,1 1 1 0 0,-1-1-1 0 0,0 0 0 0 0,1 1 0 0 0,-1-1 1 0 0,1 0-1 0 0,-1 1 0 0 0,1-1 0 0 0,-1 0 1 0 0,1 1-1 0 0,-1-1 0 0 0,1 0 1 0 0,0 0-1 0 0,-1 0 0 0 0,1 0 0 0 0,-1 1 1 0 0,1-1-1 0 0,-1 0 0 0 0,1 0 1 0 0,0 0-1 0 0,-1 0 0 0 0,1 0 0 0 0,-1 0 1 0 0,1-1-1 0 0,0 1 0 0 0,-1 0 0 0 0,1 0 1 0 0,-1 0-1 0 0,1-1 0 0 0,-1 1 1 0 0,1 0-1 0 0,-1 0 0 0 0,1-1 0 0 0,-1 1 1 0 0,1-1-1 0 0,0 1-4 0 0,2-2 23 0 0,0 0 0 0 0,1 0 1 0 0,-1 0-1 0 0,0 0 0 0 0,0-1 1 0 0,-1 1-1 0 0,1-1 1 0 0,0 1-1 0 0,-1-1 0 0 0,0 0 1 0 0,0 0-1 0 0,0 0 0 0 0,2-5 1 0 0,3-4-18 0 0,-1 0 1 0 0,5-16-1 0 0,33-91 740 0 0,-36 97-1437 0 0,-7 21-84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3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11 10136 0 0,'0'0'5938'0'0,"-6"-11"-2670"0"0,3 11-3264 0 0,0 1-1 0 0,0-1 0 0 0,0 1 1 0 0,0-1-1 0 0,0 1 1 0 0,0 0-1 0 0,1 0 1 0 0,-1 1-1 0 0,0-1 1 0 0,1 0-1 0 0,-1 1 1 0 0,0 0-1 0 0,1-1 1 0 0,0 1-1 0 0,-1 0 1 0 0,1 0-1 0 0,0 1 1 0 0,0-1-1 0 0,0 0 0 0 0,0 1 1 0 0,1-1-1 0 0,-3 5 1 0 0,1-1-5 0 0,0 0 1 0 0,0 1-1 0 0,1-1 0 0 0,0 0 1 0 0,0 1-1 0 0,0-1 0 0 0,1 1 1 0 0,0 0-1 0 0,0 9 0 0 0,2-6 1 0 0,-1 0 0 0 0,1 0 0 0 0,1 0 0 0 0,0 0 0 0 0,4 13 0 0 0,-6-21 0 0 0,0-1 0 0 0,1-1 0 0 0,-1 1 0 0 0,0-1 0 0 0,0 1 0 0 0,0-1 0 0 0,1 1 0 0 0,-1-1 0 0 0,0 1 0 0 0,1-1 0 0 0,-1 1 0 0 0,0-1 0 0 0,1 0 0 0 0,-1 1 0 0 0,1-1 0 0 0,-1 1 0 0 0,1-1 0 0 0,-1 0 0 0 0,1 0 0 0 0,-1 1 0 0 0,1-1 0 0 0,0 1 0 0 0,0-1 34 0 0,0 1 0 0 0,0 0 0 0 0,0 0 0 0 0,0 0 0 0 0,0-1 0 0 0,0 1 0 0 0,0-1 1 0 0,1 1-1 0 0,-1-1 0 0 0,0 1 0 0 0,0-1 0 0 0,0 1 0 0 0,1-1 0 0 0,-1 0 0 0 0,0 0 0 0 0,1 0 0 0 0,-1 0 0 0 0,0 0 0 0 0,0 0 0 0 0,1 0 0 0 0,-1 0 0 0 0,0 0 0 0 0,0-1 0 0 0,1 1 0 0 0,-1-1 0 0 0,0 1 0 0 0,0-1 0 0 0,1 1 0 0 0,-1-1 0 0 0,0 1 0 0 0,0-1 0 0 0,0 0 0 0 0,1-1 0 0 0,1 0 32 0 0,-1-1 1 0 0,0 1-1 0 0,0 0 1 0 0,0-1-1 0 0,0 0 1 0 0,0 0-1 0 0,-1 1 1 0 0,1-1-1 0 0,1-6 1 0 0,3-7 83 0 0,3-13 865 0 0,9-41 1166 0 0,-13 53-1227 0 0,-4 13-908 0 0,-1 4 362 0 0,11 7-274 0 0,-2 6-73 0 0,0 0 0 0 0,-1 0 1 0 0,0 1-1 0 0,-1 0 1 0 0,-1 0-1 0 0,0 1 1 0 0,-1 0-1 0 0,-1 0 1 0 0,0 0-1 0 0,-1 0 0 0 0,2 25 1 0 0,-4-23 6 0 0,-1 0 1 0 0,0 0-1 0 0,-1 1 1 0 0,-1-1-1 0 0,-1 0 1 0 0,0 0-1 0 0,-1-1 1 0 0,-1 1-1 0 0,-1-1 1 0 0,-10 21-1 0 0,4-12-98 0 0,-1 0 0 0 0,-33 44 0 0 0,41-63 20 0 0,0 1 1 0 0,-1-1 0 0 0,0 0-1 0 0,0-1 1 0 0,0 1 0 0 0,-1-1-1 0 0,0 0 1 0 0,0-1 0 0 0,0 0-1 0 0,-1 0 1 0 0,0-1 0 0 0,1 1-1 0 0,-1-2 1 0 0,-11 4 0 0 0,-4-4-335 0 0,1 0 1 0 0,0-1-1 0 0,-1-2 1 0 0,1 0-1 0 0,0-1 1 0 0,-32-7 0 0 0,32 3-1134 0 0,9-2-5117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5.5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0 350 1376 0 0,'0'0'15775'0'0,"14"8"-13912"0"0,-7-8-1722 0 0,1 0 0 0 0,-1-1 0 0 0,1 1 0 0 0,-1-1 0 0 0,1-1 0 0 0,-1 0 0 0 0,1 0 0 0 0,-1 0 0 0 0,0-1 0 0 0,0 1 0 0 0,0-2 0 0 0,6-3 0 0 0,-12 6-137 0 0,5-2 39 0 0,0-1-1 0 0,0 0 1 0 0,0 0-1 0 0,-1-1 1 0 0,1 0-1 0 0,-1 0 1 0 0,7-9-1 0 0,6-11 135 0 0,-2 0 0 0 0,18-36 0 0 0,-25 41-83 0 0,10-28 0 0 0,-17 41-70 0 0,0 0-1 0 0,0 1 1 0 0,-1-1-1 0 0,0 0 1 0 0,-1 1-1 0 0,1-1 1 0 0,-1 0-1 0 0,-2-12 1 0 0,2 17-17 0 0,0 1 1 0 0,0-1-1 0 0,-1 1 1 0 0,1-1-1 0 0,0 1 1 0 0,-1-1-1 0 0,0 1 0 0 0,1-1 1 0 0,-1 1-1 0 0,0-1 1 0 0,0 1-1 0 0,1 0 1 0 0,-1-1-1 0 0,0 1 0 0 0,-1 0 1 0 0,1 0-1 0 0,0 0 1 0 0,0 0-1 0 0,0 0 1 0 0,-1 0-1 0 0,1 0 0 0 0,0 0 1 0 0,-1 0-1 0 0,1 1 1 0 0,-1-1-1 0 0,1 1 1 0 0,-1-1-1 0 0,1 1 1 0 0,-1-1-1 0 0,1 1 0 0 0,-1 0 1 0 0,1 0-1 0 0,-1-1 1 0 0,0 1-1 0 0,1 1 1 0 0,-1-1-1 0 0,1 0 0 0 0,-1 0 1 0 0,-2 1-1 0 0,-2 1-6 0 0,0-1 0 0 0,1 1-1 0 0,0 0 1 0 0,-1 1 0 0 0,1-1-1 0 0,0 1 1 0 0,0 0 0 0 0,0 0-1 0 0,-6 7 1 0 0,3-3-26 0 0,-12 11-52 0 0,-24 28 0 0 0,38-39 74 0 0,1 1 0 0 0,-1-1 0 0 0,1 1 0 0 0,1 0 0 0 0,0 1 0 0 0,0-1 0 0 0,-5 18 0 0 0,7-17 4 0 0,-6 15 81 0 0,2 1 0 0 0,1 0 0 0 0,1 0 0 0 0,0 29 0 0 0,3-22-35 0 0,0-10 49 0 0,3 32 1 0 0,-1-51-85 0 0,0 1 1 0 0,0 0-1 0 0,0-1 0 0 0,0 1 0 0 0,1-1 1 0 0,-1 0-1 0 0,1 1 0 0 0,0-1 1 0 0,0 0-1 0 0,0 0 0 0 0,1 0 1 0 0,-1 0-1 0 0,1 0 0 0 0,-1-1 1 0 0,1 1-1 0 0,0-1 0 0 0,0 0 0 0 0,0 0 1 0 0,0 0-1 0 0,0 0 0 0 0,1 0 1 0 0,-1-1-1 0 0,0 1 0 0 0,1-1 1 0 0,6 2-1 0 0,-1-1-53 0 0,-1 0 0 0 0,1-1 0 0 0,-1 0 0 0 0,1 0 0 0 0,0-1 0 0 0,-1 0 0 0 0,1 0-1 0 0,0-1 1 0 0,16-4 0 0 0,-16 2-181 0 0,-2 2-479 0 0,0-1 0 0 0,-1 0 0 0 0,1 0 0 0 0,-1-1 0 0 0,11-6 0 0 0,-5-1-6078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00:39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7 200 2304 0 0,'0'-1'131'0'0,"-1"0"0"0"0,0-1 0 0 0,0 1 0 0 0,1 0 0 0 0,-1 0 0 0 0,1 0 0 0 0,-1-1 0 0 0,1 1 1 0 0,0 0-1 0 0,-1-3 0 0 0,1 3 242 0 0,0 0 0 0 0,0 0 0 0 0,0 0 0 0 0,0 0 1 0 0,1 0-1 0 0,-1 0 0 0 0,0 0 0 0 0,0 0 0 0 0,1 0 0 0 0,-1 0 1 0 0,1 0-1 0 0,-1 0 0 0 0,1 0 0 0 0,-1 0 0 0 0,1 0 1 0 0,0 0-1 0 0,1-1 0 0 0,2-1 1388 0 0,0-1 0 0 0,1 1-1 0 0,-1 0 1 0 0,1 0 0 0 0,7-3 0 0 0,4-3-2742 0 0,112-63 3655 0 0,-106 61-2515 0 0,1 1 0 0 0,1 1 0 0 0,45-10 0 0 0,-50 14-249 0 0,26-2 283 0 0,-41 6-329 0 0,-1 1 1 0 0,1 0-1 0 0,-1 0 1 0 0,1 1-1 0 0,-1-1 1 0 0,1 1-1 0 0,-1 0 0 0 0,1 0 1 0 0,-1 0-1 0 0,6 2 1 0 0,5 7-1331 0 0</inkml:trace>
  <inkml:trace contextRef="#ctx0" brushRef="#br0" timeOffset="1">64 506 8752 0 0,'5'0'1671'0'0,"1"-1"0"0"0,0 0 0 0 0,-1 0 0 0 0,1 0 0 0 0,6-3 1 0 0,31-13 1656 0 0,-2 1-2728 0 0,-9 4-386 0 0,-16 5-257 0 0,-1 2 0 0 0,1 0 0 0 0,18-3 0 0 0,14 1-2471 0 0,-26 4-4833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5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18719 0 0,'0'0'2018'0'0,"0"2"-1852"0"0,1 20 248 0 0,7 36 1 0 0,1 14 4 0 0,-9-52-351 0 0,4 56 122 0 0,-9 124 0 0 0,-10-40-1144 0 0,15-151 339 0 0,0 0 0 0 0,1 0 0 0 0,2 15 0 0 0,0-5-2091 0 0,-1-10 1171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6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1 4608 0 0,'0'0'1989'0'0,"-12"3"3122"0"0,-6 4-3263 0 0,1 0 1 0 0,-17 10 0 0 0,21-9-1280 0 0,1 0 1 0 0,0 1 0 0 0,0 0-1 0 0,1 0 1 0 0,-17 20-1 0 0,22-22-234 0 0,4-6-176 0 0,0 1 0 0 0,1 0-1 0 0,-1 0 1 0 0,1 0 0 0 0,-1 0 0 0 0,1 0 0 0 0,-1 3 0 0 0,1-4 115 0 0,13 7 284 0 0,-2-6-372 0 0,-1 0 0 0 0,1-1 0 0 0,0 0 0 0 0,-1 0 0 0 0,1-1 0 0 0,0 0 0 0 0,14-2 0 0 0,-13 0-53 0 0,-7 1-94 0 0,0 0 1 0 0,-1 0-1 0 0,1 1 0 0 0,0-1 0 0 0,-1 1 1 0 0,1 0-1 0 0,0 0 0 0 0,0 0 1 0 0,-1 1-1 0 0,1-1 0 0 0,0 1 0 0 0,-1 0 1 0 0,1 0-1 0 0,6 3 0 0 0,-1 1 21 0 0,-8-4-49 0 0,0-1 0 0 0,1 0 0 0 0,-1 1 0 0 0,0 0 0 0 0,0-1 0 0 0,0 1 0 0 0,0-1 0 0 0,0 1 0 0 0,0 0 0 0 0,0 0 0 0 0,0 0 0 0 0,-1 0 0 0 0,1-1 0 0 0,0 1 0 0 0,0 0 0 0 0,-1 0 0 0 0,1 1 0 0 0,0-1 0 0 0,-1 0 0 0 0,1 0 0 0 0,-1 0 0 0 0,0 0 0 0 0,1 0 0 0 0,-1 1 0 0 0,0-1 0 0 0,0 0 0 0 0,1 2 0 0 0,-1 7 75 0 0,0-8-74 0 0,0 1 0 0 0,0-1 0 0 0,0 1 1 0 0,0-1-1 0 0,0 0 0 0 0,0 1 0 0 0,-1-1 1 0 0,1 1-1 0 0,-1-1 0 0 0,0 0 0 0 0,1 1 0 0 0,-1-1 1 0 0,0 0-1 0 0,-1 0 0 0 0,1 0 0 0 0,-3 4 1 0 0,-12 14 14 0 0,7-7 2 0 0,-1-1 0 0 0,0 0 0 0 0,-1-1 1 0 0,-1 0-1 0 0,-12 9 0 0 0,6-7-183 0 0,0-2 0 0 0,-1 0 0 0 0,-33 14 0 0 0,51-24-184 0 0,12-15-4593 0 0,-2 7 2328 0 0,0-4-4036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7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17 223 2760 0 0,'19'-2'272'0'0,"-12"1"893"0"0,0-1 0 0 0,0 1-1 0 0,-1-1 1 0 0,1-1 0 0 0,-1 1 0 0 0,8-5 0 0 0,-6 2-297 0 0,1 0 0 0 0,-1-1 0 0 0,12-11 0 0 0,-1-3 12 0 0,-1 0-1 0 0,18-27 1 0 0,-35 45-788 0 0,1-1-25 0 0,1 0 0 0 0,-2 0 0 0 0,1 0 0 0 0,0 0 0 0 0,0-1 0 0 0,-1 1 0 0 0,0-1 0 0 0,0 1 1 0 0,0-1-1 0 0,0 1 0 0 0,0-1 0 0 0,-1 1 0 0 0,0-6 0 0 0,0 8-32 0 0,0-1 0 0 0,0 1 0 0 0,0 0-1 0 0,-1 0 1 0 0,1-1 0 0 0,0 1 0 0 0,-1 0 0 0 0,1 0 0 0 0,-1 0 0 0 0,1 0 0 0 0,-1 0-1 0 0,0 0 1 0 0,0 0 0 0 0,1 0 0 0 0,-1 0 0 0 0,-1-2 0 0 0,0 2 40 0 0,0 0-1 0 0,1 0 1 0 0,-1 0 0 0 0,0 1 0 0 0,1-1-1 0 0,-1 0 1 0 0,0 1 0 0 0,0-1 0 0 0,0 1-1 0 0,0 0 1 0 0,1-1 0 0 0,-1 1 0 0 0,-4 0-1 0 0,1 1 131 0 0,0-1 1 0 0,0 1-1 0 0,0 0 0 0 0,0 1 0 0 0,0-1 0 0 0,0 1 0 0 0,0 0 0 0 0,0 0 0 0 0,-7 5 0 0 0,-2 2 768 0 0,-22 18-1 0 0,29-20-896 0 0,-1 0 1 0 0,1 0-1 0 0,1 1 0 0 0,-1 0 0 0 0,1 0 0 0 0,0 0 0 0 0,1 1 1 0 0,0 0-1 0 0,1 0 0 0 0,-1 0 0 0 0,2 1 0 0 0,-1-1 1 0 0,2 1-1 0 0,-4 19 0 0 0,5-25-60 0 0,1 0 1 0 0,0 0-1 0 0,1 0 1 0 0,-1 0-1 0 0,1 0 1 0 0,0 0-1 0 0,0 0 1 0 0,0 0-1 0 0,0 0 1 0 0,1 0-1 0 0,-1-1 1 0 0,1 1-1 0 0,0 0 1 0 0,0-1-1 0 0,1 0 1 0 0,4 7-1 0 0,-2-5 68 0 0,0 0 0 0 0,0 0 0 0 0,1 0 1 0 0,0 0-1 0 0,0-1 0 0 0,0 0 0 0 0,0 0 0 0 0,10 4 0 0 0,3 0-57 0 0,15 7-596 0 0,52 14 1 0 0,-69-24-1666 0 0,30 3 0 0 0,-26-5-5347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3:43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24 10136 0 0,'-2'-1'-77'0'0,"1"0"805"0"0,0 1 0 0 0,0-1-1 0 0,0 0 1 0 0,0 0 0 0 0,0 0 0 0 0,0 0-1 0 0,0 0 1 0 0,0-1 0 0 0,0 1-1 0 0,0 0 1 0 0,1 0 0 0 0,-1-10 6975 0 0,3 14-7601 0 0,-1-1 0 0 0,0 0 1 0 0,0 0-1 0 0,0 1 0 0 0,0-1 0 0 0,0 1 0 0 0,0-1 0 0 0,0 1 1 0 0,-1-1-1 0 0,1 1 0 0 0,-1 0 0 0 0,0 4 0 0 0,-2 37-162 0 0,0-26 208 0 0,-12 99 734 0 0,0-7-76 0 0,9-20-78 0 0,5-88 92 0 0,0-7-570 0 0,0-1-2183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3:45.6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61 2760 0 0,'0'0'3921'0'0,"-5"-8"2804"0"0,0-4-4618 0 0,4 11-1875 0 0,1-1 0 0 0,-1 0 0 0 0,1 1 0 0 0,0-1 0 0 0,0 0 0 0 0,0 0 0 0 0,0 1 0 0 0,0-1 0 0 0,1 0 0 0 0,-1 0 0 0 0,0 1 0 0 0,1-1 0 0 0,-1 0 0 0 0,1 1 0 0 0,0-1 0 0 0,-1 1 0 0 0,3-3 0 0 0,-3 3 118 0 0,0 1-283 0 0,0-1 0 0 0,0 1 0 0 0,0 0-1 0 0,0 0 1 0 0,0-1 0 0 0,0 1-1 0 0,0 0 1 0 0,0-1 0 0 0,0 1 0 0 0,0 0-1 0 0,0-1 1 0 0,0 1 0 0 0,0 0-1 0 0,0 0 1 0 0,0-1 0 0 0,0 1 0 0 0,1 0-1 0 0,-1-1 1 0 0,0 1 0 0 0,0 0-1 0 0,0 0 1 0 0,0-1 0 0 0,1 1 0 0 0,-1 0-1 0 0,0 0 1 0 0,1-1 0 0 0,4 6 2829 0 0,3 14-1170 0 0,-2 18-1515 0 0,-1 0 0 0 0,-2 39 0 0 0,4 26-141 0 0,-4-48 63 0 0,-3-33-7 0 0,5 27 0 0 0,0-5 246 0 0,-3-25 130 0 0,5 23 0 0 0,-7-41-470 0 0,0 1-1 0 0,1-1 1 0 0,-1 0 0 0 0,0 1-1 0 0,0-1 1 0 0,0 1-1 0 0,0-1 1 0 0,0 0 0 0 0,0 1-1 0 0,0-1 1 0 0,0 0 0 0 0,0 1-1 0 0,0-1 1 0 0,0 1-1 0 0,0-1 1 0 0,0 0 0 0 0,0 1-1 0 0,0-1 1 0 0,0 0 0 0 0,0 1-1 0 0,-1-1 1 0 0,1 0-1 0 0,0 1 1 0 0,0-1 0 0 0,0 0-1 0 0,-1 1 1 0 0,1-1 0 0 0,-1 1-1 0 0,1-1-15 0 0,0 0 0 0 0,0 0 0 0 0,-1-1 0 0 0,1 1 1 0 0,0 0-1 0 0,0 0 0 0 0,0 0 0 0 0,-1 0 0 0 0,1 0 0 0 0,0-1 0 0 0,0 1 0 0 0,0 0 0 0 0,-1 0 0 0 0,1 0 0 0 0,0 0 0 0 0,0-1 0 0 0,0 1 1 0 0,0 0-1 0 0,0 0 0 0 0,-1-1 0 0 0,1 1 0 0 0,0 0 0 0 0,0 0 0 0 0,0-1 0 0 0,0 1 0 0 0,0 0 0 0 0,0 0 0 0 0,0-1 0 0 0,0 1 1 0 0,0 0-1 0 0,0 0 0 0 0,0-1 0 0 0,0 1 0 0 0,0 0 0 0 0,0 0 0 0 0,0-1 0 0 0,-9-19 48 0 0,-5-15-1105 0 0,13 33 519 0 0,0 1 0 0 0,0-1 0 0 0,-1 0 0 0 0,1 1 0 0 0,-1-1 1 0 0,1 0-1 0 0,-1 1 0 0 0,1 0 0 0 0,-1-1 0 0 0,0 1 0 0 0,0 0 0 0 0,1 0 1 0 0,-1 0-1 0 0,0 0 0 0 0,0 0 0 0 0,-3 0 0 0 0,3 0 353 0 0,-10-5-2245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3:47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 2760 0 0,'-2'1'20984'0'0,"1"3"-20634"0"0,9 94 1291 0 0,-1-21-818 0 0,-5-40-316 0 0,-2 1 0 0 0,-6 43 0 0 0,4-50-199 0 0,1-20-168 0 0,0 0 0 0 0,-3 13 0 0 0,0 5 117 0 0,-3 9 15 0 0,5-36-256 0 0,2-2-6 0 0,-1 1 0 0 0,1-1 0 0 0,-1 1 0 0 0,1-1 0 0 0,0 1 0 0 0,-1-1 0 0 0,1 1 0 0 0,0-1 0 0 0,0 1 0 0 0,0-1 0 0 0,-1 1 0 0 0,1 0 0 0 0,0-1 0 0 0,0 1 0 0 0,0-1 0 0 0,0 1 0 0 0,0-1 0 0 0,0 1 0 0 0,0 0 0 0 0,0-1 0 0 0,0 1 0 0 0,0 0 0 0 0,0-9-1086 0 0,1-1 1 0 0,0 1-1 0 0,3-16 0 0 0,-1 14-596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3:48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37 106 3224 0 0,'3'-22'15425'0'0,"0"21"-15033"0"0,-1 0-1 0 0,1-1 1 0 0,-1 1 0 0 0,0 0 0 0 0,1-1-1 0 0,-1 1 1 0 0,4-4 0 0 0,2-1 360 0 0,15-7 280 0 0,0 1 0 0 0,33-13 0 0 0,-16 14-357 0 0,-37 10-625 0 0,-1 1 1 0 0,1-1-1 0 0,-1 1 1 0 0,1 0 0 0 0,-1 0-1 0 0,1 0 1 0 0,0 0-1 0 0,-1 0 1 0 0,1 1-1 0 0,-1-1 1 0 0,1 1 0 0 0,-1 0-1 0 0,5 1 1 0 0,-6-1-42 0 0,0 0 1 0 0,0 0-1 0 0,1 0 0 0 0,-1 0 1 0 0,0 0-1 0 0,0 0 0 0 0,0 1 1 0 0,0-1-1 0 0,0 0 0 0 0,-1 0 1 0 0,1 1-1 0 0,0-1 1 0 0,-1 1-1 0 0,1-1 0 0 0,-1 1 1 0 0,1-1-1 0 0,-1 1 0 0 0,0-1 1 0 0,1 1-1 0 0,-1-1 0 0 0,0 1 1 0 0,0-1-1 0 0,0 1 0 0 0,0 0 1 0 0,0-1-1 0 0,-1 1 1 0 0,1-1-1 0 0,0 1 0 0 0,-2 1 1 0 0,0 6 24 0 0,-2 0 1 0 0,1-1 0 0 0,-9 15-1 0 0,7-14 12 0 0,0 2-30 0 0,-3 4 27 0 0,0 0 0 0 0,-18 24-1 0 0,19-29-42 0 0,-11 20 0 0 0,4-5 0 0 0,10-18 0 0 0,4-7 0 0 0,0 1 0 0 0,-1-1 0 0 0,1 0 0 0 0,0 1 0 0 0,0-1 0 0 0,0 0 0 0 0,0 1 0 0 0,0-1 0 0 0,0 0 0 0 0,0 0 0 0 0,0 1 0 0 0,1-1 0 0 0,-1 0 0 0 0,0 1 0 0 0,0-1 0 0 0,0 0 0 0 0,0 1 0 0 0,0-1 0 0 0,0 0 0 0 0,1 0 0 0 0,-1 1 0 0 0,0-1 0 0 0,0 0 0 0 0,0 0 0 0 0,0 1 0 0 0,1-1 0 0 0,-1 0 0 0 0,0 0 0 0 0,0 0 0 0 0,1 0 0 0 0,-1 1 0 0 0,0-1 0 0 0,1 0 0 0 0,-1 0 0 0 0,0 0 0 0 0,0 0 0 0 0,1 0 0 0 0,-1 0 0 0 0,0 0 0 0 0,1 0 0 0 0,-1 1 0 0 0,0-1 0 0 0,1 0 0 0 0,-1 0 0 0 0,0-1 0 0 0,1 1 0 0 0,9 0 0 0 0,0-1 48 0 0,-1-1 0 0 0,1 0 0 0 0,15-7 0 0 0,-14 5 21 0 0,-1 1-1 0 0,1 0 1 0 0,12-2 0 0 0,-18 4 27 0 0,0 1 0 0 0,0 0 0 0 0,0 0 0 0 0,1 0 0 0 0,-1 0 0 0 0,0 1 0 0 0,8 1 0 0 0,-12-1-74 0 0,1-1 0 0 0,-1 1 0 0 0,1 0 0 0 0,-1-1 0 0 0,0 1 0 0 0,1 0 0 0 0,-1 0 0 0 0,0 0 0 0 0,0 0 1 0 0,1 0-1 0 0,-1 0 0 0 0,0 0 0 0 0,0 0 0 0 0,0 1 0 0 0,0-1 0 0 0,0 0 0 0 0,-1 1 0 0 0,1-1 0 0 0,0 1 0 0 0,-1-1 0 0 0,1 0 0 0 0,-1 1 0 0 0,1 0 0 0 0,-1-1 0 0 0,1 1 0 0 0,-1-1 0 0 0,0 1 0 0 0,0-1 0 0 0,0 4 0 0 0,0-3-3 0 0,-1 0 0 0 0,1 0 0 0 0,0 0 0 0 0,-1 0 0 0 0,1 0 0 0 0,-1 0 1 0 0,0 0-1 0 0,0 0 0 0 0,0 0 0 0 0,0-1 0 0 0,0 1 0 0 0,-2 2 0 0 0,-19 21 199 0 0,7-10-80 0 0,3-1-109 0 0,0 0-1 0 0,-1-1 1 0 0,-1-1 0 0 0,0 0-1 0 0,-25 16 1 0 0,20-16-215 0 0,-1 0-1633 0 0,-40 19-1 0 0,54-28 1226 0 0,-1-1-1 0 0,0 0 1 0 0,0 0-1 0 0,0 0 1 0 0,0-1-1 0 0,0 0 1 0 0,0-1 0 0 0,0 1-1 0 0,0-1 1 0 0,-12-2-1 0 0,7 0-7992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3:50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24 12528 0 0,'0'0'1133'0'0,"0"-23"1436"0"0,1 35 5472 0 0,3 32-7209 0 0,-7 17 75 0 0,-18 97-1 0 0,12-100-650 0 0,-10 99 155 0 0,18-154-487 0 0,1-1 0 0 0,-1 1 0 0 0,1-1 0 0 0,0 0 0 0 0,0 1 0 0 0,0-1 0 0 0,0 0-1 0 0,1 1 1 0 0,-1-1 0 0 0,0 1 0 0 0,1-1 0 0 0,0 0 0 0 0,1 5 0 0 0,-1-7-51 0 0,-1 0 0 0 0,0 0 0 0 0,1 0 0 0 0,-1 0 0 0 0,0 0 1 0 0,0 0-1 0 0,1 0 0 0 0,-1 0 0 0 0,0 0 0 0 0,1 0 0 0 0,-1 0 0 0 0,0 0 0 0 0,0 0 0 0 0,1 0 1 0 0,-1-1-1 0 0,0 1 0 0 0,0 0 0 0 0,1 0 0 0 0,-1 0 0 0 0,0 0 0 0 0,0 0 0 0 0,1-1 0 0 0,-1 1 1 0 0,0 0-1 0 0,0 0 0 0 0,0 0 0 0 0,1-1 0 0 0,-1 1-211 0 0,10-13-1972 0 0,-1-6-24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3:50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16991 0 0,'0'0'1536'0'0,"11"-4"-402"0"0,27-5 2755 0 0,-27 6-3360 0 0,0 0 0 0 0,0 0 0 0 0,0 1 0 0 0,0 1 0 0 0,15-1-1 0 0,-24 2-509 0 0,0 0-1 0 0,1 1 1 0 0,-1-1-1 0 0,0 0 1 0 0,0 1-1 0 0,1-1 1 0 0,-1 1-1 0 0,0 0 0 0 0,0 0 1 0 0,0 0-1 0 0,0 0 1 0 0,0 0-1 0 0,0 0 1 0 0,0 1-1 0 0,-1-1 1 0 0,1 1-1 0 0,0-1 1 0 0,-1 1-1 0 0,1 0 0 0 0,-1-1 1 0 0,1 1-1 0 0,-1 0 1 0 0,0 0-1 0 0,0 0 1 0 0,0 0-1 0 0,0 0 1 0 0,0 0-1 0 0,0 1 1 0 0,-1-1-1 0 0,1 0 0 0 0,0 3 1 0 0,-1 1 9 0 0,1 0 1 0 0,-1 0-1 0 0,0 0 1 0 0,0 0-1 0 0,-1-1 1 0 0,0 1-1 0 0,0 0 1 0 0,0 0-1 0 0,-1-1 1 0 0,-3 8-1 0 0,-2 6 182 0 0,-16 26 0 0 0,-45 70 718 0 0,67-113-895 0 0,1-1 0 0 0,-1 0 0 0 0,0 0 1 0 0,1 1-1 0 0,-1-1 0 0 0,0 0 0 0 0,1 1 0 0 0,0-1 0 0 0,-1 1 0 0 0,1-1 0 0 0,0 0 1 0 0,0 1-1 0 0,0-1 0 0 0,0 1 0 0 0,0-1 0 0 0,0 1 0 0 0,0-1 0 0 0,0 1 0 0 0,0-1 1 0 0,1 0-1 0 0,-1 1 0 0 0,1-1 0 0 0,-1 1 0 0 0,1-1 0 0 0,1 3 0 0 0,-1-3-2 0 0,0 0-1 0 0,1 0 1 0 0,-1 0 0 0 0,0 0-1 0 0,1 0 1 0 0,-1 0-1 0 0,1 0 1 0 0,-1 0-1 0 0,1-1 1 0 0,-1 1-1 0 0,1 0 1 0 0,0-1-1 0 0,-1 0 1 0 0,1 1 0 0 0,0-1-1 0 0,-1 0 1 0 0,1 0-1 0 0,0 0 1 0 0,0 0-1 0 0,-1 0 1 0 0,4 0-1 0 0,101-21 756 0 0,-51 9-2542 0 0,0 3-6995 0 0,-35 9-204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5:57.7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115 170 8520 0 0,'0'0'637'0'0,"-6"-7"-386"0"0,5 4 31 0 0,0 1 1 0 0,1-1-1 0 0,0 0 1 0 0,-1 0 0 0 0,1 0-1 0 0,0-4 1 0 0,0-4 988 0 0,0 9-1034 0 0,-1 0 0 0 0,1 0 0 0 0,0 0 0 0 0,1 0 0 0 0,-1 0 0 0 0,0 0 0 0 0,1 0 0 0 0,-1 0 0 0 0,1 0 0 0 0,0 0 0 0 0,0-2 0 0 0,4-13 981 0 0,-6 15-985 0 0,1 0 0 0 0,0 0 0 0 0,1-1-1 0 0,-1 1 1 0 0,0 0 0 0 0,0 0 0 0 0,1 0-1 0 0,0 0 1 0 0,-1 0 0 0 0,2-3-1 0 0,-10-2 3087 0 0,-4 25-2817 0 0,7-11-479 0 0,1 0 0 0 0,-1 0 1 0 0,2 0-1 0 0,-7 15 1 0 0,-10 55-14 0 0,3 0 0 0 0,-10 126 0 0 0,23-173 59 0 0,2 0-1 0 0,0 1 1 0 0,3-1-1 0 0,0 0 1 0 0,10 50-1 0 0,-10-75-23 0 0,0 0-1 0 0,1-1 1 0 0,-1 1-1 0 0,1-1 1 0 0,0 1-1 0 0,1-1 1 0 0,-1 0-1 0 0,1 0 1 0 0,0 0-1 0 0,0 0 1 0 0,0 0 0 0 0,0-1-1 0 0,1 1 1 0 0,-1-1-1 0 0,7 4 1 0 0,-7-5-24 0 0,0 0 1 0 0,0-1-1 0 0,1 1 0 0 0,-1-1 1 0 0,0 0-1 0 0,1 0 0 0 0,-1 0 1 0 0,1 0-1 0 0,-1-1 0 0 0,1 0 1 0 0,-1 1-1 0 0,1-1 0 0 0,0 0 1 0 0,-1-1-1 0 0,1 1 0 0 0,-1-1 1 0 0,1 1-1 0 0,-1-1 1 0 0,1 0-1 0 0,-1 0 0 0 0,6-4 1 0 0,8-3 68 0 0,-1-2 0 0 0,0 0 0 0 0,-1-1 0 0 0,0-1 0 0 0,-1 0 0 0 0,0-1 0 0 0,-1-1 0 0 0,-1 0 0 0 0,0 0 0 0 0,-1-1 0 0 0,17-30 0 0 0,-8 8-12 0 0,-1-1 1 0 0,-2-1 0 0 0,-2-1-1 0 0,12-47 1 0 0,32-163 862 0 0,-56 230-490 0 0,-1 0 1 0 0,-1-36-1 0 0,-1 43-14 0 0,0 12-220 0 0,-1 2-195 0 0,1 0 0 0 0,-1 1-1 0 0,0-1 1 0 0,1 1 0 0 0,-1-1-1 0 0,1 1 1 0 0,-1-1 0 0 0,1 1 0 0 0,0-1-1 0 0,0 1 1 0 0,-1 2 0 0 0,1-1-3 0 0,-9 58 24 0 0,-33 305-22 0 0,40-321-31 0 0,-1 59 32 0 0,4-91-40 0 0,0-1 0 0 0,1 1-1 0 0,0 0 1 0 0,1 0 0 0 0,8 22 0 0 0,-11-34-21 0 0,1 1 0 0 0,0 0 1 0 0,0-1-1 0 0,0 1 1 0 0,0-1-1 0 0,0 1 0 0 0,0-1 1 0 0,0 0-1 0 0,0 1 0 0 0,0-1 1 0 0,2 1-1 0 0,-2-1-177 0 0,0-1 0 0 0,0 1 0 0 0,0-1 0 0 0,0 0-1 0 0,-1 1 1 0 0,1-1 0 0 0,0 0 0 0 0,0 1 0 0 0,0-1 0 0 0,0 0 0 0 0,0 0 0 0 0,0 0 0 0 0,0 0-1 0 0,0 0 1 0 0,0 0 0 0 0,0 0 0 0 0,0-1 0 0 0,0 1 0 0 0,0 0 0 0 0,0 0 0 0 0,0-1 0 0 0,-1 1-1 0 0,2-1 1 0 0,9-5-8587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00:39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80 9672 0 0,'0'0'748'0'0,"-1"0"-492"0"0,0 0-18 0 0,1-1 0 0 0,0 1 0 0 0,-1 0 1 0 0,1 0-1 0 0,-1 0 0 0 0,1-1 0 0 0,0 1 1 0 0,-1 0-1 0 0,1-1 0 0 0,0 1 0 0 0,-1 0 1 0 0,1-1-1 0 0,0 1 0 0 0,0-1 0 0 0,-1 1 1 0 0,1 0-1 0 0,0-1 0 0 0,0 1 0 0 0,0-1 1 0 0,-1-5 5526 0 0,5 12-5719 0 0,0 1 1 0 0,-1-1-1 0 0,0 1 0 0 0,0 0 0 0 0,-1 0 1 0 0,0 1-1 0 0,0-1 0 0 0,0 0 0 0 0,0 10 1 0 0,1 71 53 0 0,-3-72 126 0 0,0-16-235 0 0,0 12 258 0 0,2-8 145 0 0,0-7-112 0 0,46-100 1722 0 0,9 5-3786 0 0,-48 82 231 0 0,0 2-376 0 0</inkml:trace>
  <inkml:trace contextRef="#ctx0" brushRef="#br0" timeOffset="1">374 0 13824 0 0,'-6'7'1224'0'0,"4"6"-976"0"0,-4 4-248 0 0,-3 1 0 0 0,-2 2 688 0 0,6 0 87 0 0,2 1 25 0 0,-3-2 0 0 0,-2-1-696 0 0,-1-3-104 0 0,9-3-80 0 0,-2 1-7279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5:58.1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0 5528 0 0,'-16'3'3028'0'0,"-6"10"6884"0"0,14-7-8954 0 0,0 1-1 0 0,0 0 1 0 0,-8 10-1 0 0,14-15-814 0 0,0 0 0 0 0,0 0 0 0 0,0 1 0 0 0,0-1 0 0 0,0 1 0 0 0,0 0-1 0 0,1-1 1 0 0,0 1 0 0 0,-1 0 0 0 0,1 0 0 0 0,0 0 0 0 0,0 0 0 0 0,1 0 0 0 0,-2 6 0 0 0,2-8-126 0 0,1 0-1 0 0,-1 0 1 0 0,0 0 0 0 0,1 1-1 0 0,-1-1 1 0 0,1 0-1 0 0,-1 0 1 0 0,1 0 0 0 0,-1 0-1 0 0,1-1 1 0 0,0 1 0 0 0,-1 0-1 0 0,1 0 1 0 0,0 0 0 0 0,0 0-1 0 0,-1-1 1 0 0,1 1 0 0 0,0 0-1 0 0,0-1 1 0 0,0 1 0 0 0,0-1-1 0 0,0 1 1 0 0,1 0-1 0 0,2 0 12 0 0,-1 1-1 0 0,1-1 0 0 0,0 0 0 0 0,-1 0 0 0 0,5 1 1 0 0,88 6 990 0 0,-92-8-883 0 0,1 1 1 0 0,-1 0-1 0 0,0-1 0 0 0,0 2 0 0 0,0-1 1 0 0,5 2-1 0 0,-7-2-112 0 0,-1-1-1 0 0,0 1 1 0 0,0 0 0 0 0,0-1-1 0 0,0 1 1 0 0,0 0 0 0 0,0 0-1 0 0,0-1 1 0 0,0 1 0 0 0,0 0-1 0 0,0 0 1 0 0,-1 0 0 0 0,1 0-1 0 0,0 0 1 0 0,-1 0 0 0 0,1 1-1 0 0,-1-1 1 0 0,1 0 0 0 0,-1 0-1 0 0,1 0 1 0 0,-1 1-1 0 0,0-1 1 0 0,0 0 0 0 0,1 0-1 0 0,-1 2 1 0 0,-1 6 20 0 0,0 0 0 0 0,0 1 1 0 0,-1-1-1 0 0,0 0 0 0 0,-1 0 0 0 0,0 0 0 0 0,0-1 0 0 0,-1 1 1 0 0,0-1-1 0 0,-9 14 0 0 0,5-10-474 0 0,0-1 0 0 0,-1-1 0 0 0,0 1 0 0 0,0-1 0 0 0,-1-1 0 0 0,-18 14 0 0 0,17-16-5760 0 0,-1-6-1915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5:58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96 344 12896 0 0,'-5'8'1152'0'0,"-4"4"-928"0"0,0 3-224 0 0,1 6 0 0 0,0-2 1344 0 0,2 3 215 0 0,-5 1 41 0 0,3 2 16 0 0,-1 0-1152 0 0,1-2-232 0 0,5 2-40 0 0,-3-2-16 0 0,0-3-176 0 0,6-3 0 0 0,0-4 0 0 0,4-1-8567 0 0</inkml:trace>
  <inkml:trace contextRef="#ctx0" brushRef="#br0" timeOffset="1">184 26 2760 0 0,'0'0'248'0'0,"-9"-25"18455"0"0,9 35-18615 0 0,-3 0-952 0 0,0 5-192 0 0,1 3-40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5:5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0 328 6912 0 0,'0'0'622'0'0,"1"0"-365"0"0,1 1 0 0 0,-1-1-1 0 0,0 1 1 0 0,1-1 0 0 0,-1 0-1 0 0,0 0 1 0 0,1 0 0 0 0,-1 0-1 0 0,2 0 1 0 0,-1-1 532 0 0,-1 1 0 0 0,1-1 0 0 0,-1 0 1 0 0,0 0-1 0 0,1 0 0 0 0,-1 0 0 0 0,0 0 0 0 0,3-2 0 0 0,6-13 2852 0 0,4-23-1555 0 0,-8 19-835 0 0,18-68 1284 0 0,-15 49-1848 0 0,-4 21-375 0 0,11-54 532 0 0,-14 61-808 0 0,0 9-10 0 0,-1 8-41 0 0,-1 13-14 0 0,2 0 0 0 0,0-1 0 0 0,1 1 0 0 0,1 0-1 0 0,1-1 1 0 0,1 0 0 0 0,0 0 0 0 0,1 0 0 0 0,18 30 0 0 0,-25-46 46 0 0,2 0-1 0 0,-1-1 1 0 0,0 1 0 0 0,0 0-1 0 0,1 0 1 0 0,-1-1 0 0 0,1 1-1 0 0,-1-1 1 0 0,1 1 0 0 0,-1-1-1 0 0,1 0 1 0 0,0 0 0 0 0,0 0-1 0 0,0 0 1 0 0,0 0 0 0 0,0 0-1 0 0,0 0 1 0 0,0-1 0 0 0,0 1-1 0 0,0 0 1 0 0,0-1 0 0 0,0 0-1 0 0,0 0 1 0 0,0 1 0 0 0,0-1-1 0 0,1-1 1 0 0,-1 1 0 0 0,0 0-1 0 0,0 0 1 0 0,0-1 0 0 0,0 1-1 0 0,0-1 1 0 0,3-1 0 0 0,0-1 55 0 0,0 0 1 0 0,-1-1-1 0 0,1 1 0 0 0,-1-1 1 0 0,0 0-1 0 0,0-1 1 0 0,0 1-1 0 0,-1-1 1 0 0,5-6-1 0 0,25-51-28 0 0,-26 47-36 0 0,8-15-430 0 0,14-27-925 0 0,-5 22-3045 0 0,-15 22-4241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5:59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127 2 11976 0 0,'0'0'922'0'0,"-8"2"1165"0"0,4 0-1380 0 0,1 0 1 0 0,0 1-1 0 0,-1-1 1 0 0,1 1-1 0 0,0-1 1 0 0,0 1-1 0 0,0 0 1 0 0,1 0-1 0 0,-1 0 1 0 0,-2 5-1 0 0,1-2-417 0 0,1-1-1 0 0,0 1 1 0 0,1 0-1 0 0,0 0 1 0 0,0 0-1 0 0,-2 7 1 0 0,2-3-282 0 0,1 0 0 0 0,0 1 1 0 0,0-1-1 0 0,1 0 0 0 0,1 0 1 0 0,-1 0-1 0 0,1 1 0 0 0,4 10 1 0 0,-5-18 28 0 0,1-1 1 0 0,0 1-1 0 0,0-1 1 0 0,0 1-1 0 0,1-1 1 0 0,-1 0 0 0 0,1 1-1 0 0,-1-1 1 0 0,1 0-1 0 0,0 0 1 0 0,0 0 0 0 0,0 0-1 0 0,0 0 1 0 0,3 1-1 0 0,-4-2-9 0 0,0 0 1 0 0,0 0-1 0 0,0-1 0 0 0,0 1 0 0 0,1-1 0 0 0,-1 1 1 0 0,0-1-1 0 0,0 0 0 0 0,1 1 0 0 0,-1-1 0 0 0,0 0 0 0 0,1 0 1 0 0,-1 0-1 0 0,0 0 0 0 0,1 0 0 0 0,-1 0 0 0 0,0 0 1 0 0,1 0-1 0 0,-1-1 0 0 0,0 1 0 0 0,1 0 0 0 0,-1-1 0 0 0,0 1 1 0 0,0-1-1 0 0,0 1 0 0 0,1-1 0 0 0,-1 0 0 0 0,0 0 0 0 0,0 1 1 0 0,2-3-1 0 0,7-6 253 0 0,-7 7-204 0 0,-1 0 0 0 0,1 0 0 0 0,-1 0 0 0 0,0 0 0 0 0,0 0 0 0 0,0 0 0 0 0,0-1 0 0 0,0 1 0 0 0,-1-1 0 0 0,1 1 0 0 0,1-5 0 0 0,16-54 930 0 0,-15 45-752 0 0,0 0 0 0 0,2 0 0 0 0,0 1-1 0 0,0 0 1 0 0,11-18 0 0 0,-16 33-238 0 0,-1-1 0 0 0,0 1 0 0 0,1-1-1 0 0,-1 1 1 0 0,0-1 0 0 0,1 0 0 0 0,-1 1 0 0 0,1 0 0 0 0,-1-1 0 0 0,1 1-1 0 0,-1-1 1 0 0,1 1 0 0 0,-1-1 0 0 0,1 1 0 0 0,0 0 0 0 0,-1 0-1 0 0,1-1 1 0 0,0 1 0 0 0,-1 0 0 0 0,1 0 0 0 0,-1 0 0 0 0,1-1-1 0 0,0 1 1 0 0,-1 0 0 0 0,1 0 0 0 0,0 0 0 0 0,1 0 0 0 0,-1 1-9 0 0,0-1 1 0 0,0 1-1 0 0,1 0 1 0 0,-1-1 0 0 0,0 1-1 0 0,0 0 1 0 0,0 0-1 0 0,0 0 1 0 0,0-1-1 0 0,0 1 1 0 0,0 0-1 0 0,0 1 1 0 0,0 0 0 0 0,3 3 0 0 0,-1 1 0 0 0,1 0 1 0 0,-1 0-1 0 0,3 10 1 0 0,-2-1 39 0 0,-1-1 0 0 0,0 0 0 0 0,-1 1 0 0 0,-1-1 0 0 0,0 1 0 0 0,-2 19 0 0 0,-2 0 46 0 0,-12 53 1 0 0,11-67-65 0 0,-2 1 0 0 0,0-1-1 0 0,-1 0 1 0 0,-1-1 0 0 0,-1 0-1 0 0,0 0 1 0 0,-2-1 0 0 0,0 0-1 0 0,-14 16 1 0 0,23-31-107 0 0,-1-1-1 0 0,0 1 1 0 0,1-1 0 0 0,-1 1 0 0 0,0-1-1 0 0,-1 0 1 0 0,1 0 0 0 0,0 0-1 0 0,-1-1 1 0 0,1 1 0 0 0,0-1-1 0 0,-1 0 1 0 0,0 0 0 0 0,1 0 0 0 0,-1 0-1 0 0,0-1 1 0 0,1 1 0 0 0,-1-1-1 0 0,0 0 1 0 0,-5 0 0 0 0,0-2-258 0 0,0 1 1 0 0,1-1-1 0 0,-1-1 1 0 0,0 0-1 0 0,1 0 1 0 0,0 0-1 0 0,-13-8 1 0 0,-2-3-1893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00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221 11 4144 0 0,'4'-4'14205'0'0,"-15"2"-13611"0"0,8 1-421 0 0,0 0 0 0 0,0 0 0 0 0,0 1-1 0 0,0-1 1 0 0,0 1 0 0 0,-1 0 0 0 0,1 0 0 0 0,0 0 0 0 0,0 0 0 0 0,0 0 0 0 0,0 1 0 0 0,0-1 0 0 0,0 1 0 0 0,-3 1 0 0 0,-4 3-80 0 0,0 0 0 0 0,1 0 0 0 0,0 1 1 0 0,0 0-1 0 0,0 1 0 0 0,1 0 0 0 0,0 0 1 0 0,0 1-1 0 0,1 0 0 0 0,0 0 0 0 0,0 1 1 0 0,1-1-1 0 0,0 1 0 0 0,1 1 0 0 0,0-1 1 0 0,-5 15-1 0 0,3-6-75 0 0,0 0 0 0 0,-5 26 0 0 0,10-35-3 0 0,1 0 0 0 0,0 1 0 0 0,0-1 0 0 0,1 0 1 0 0,0 1-1 0 0,3 18 0 0 0,-3-27-12 0 0,0 1 0 0 0,1-1 0 0 0,-1 1 0 0 0,0-1 0 0 0,1 0 0 0 0,-1 1 0 0 0,1-1 0 0 0,-1 0 0 0 0,1 1 0 0 0,0-1 0 0 0,0 0 0 0 0,-1 0 0 0 0,1 0 0 0 0,0 1 0 0 0,0-1 0 0 0,0 0 0 0 0,0 0-1 0 0,0-1 1 0 0,0 1 0 0 0,1 0 0 0 0,-1 0 0 0 0,2 0 0 0 0,-2 0 1 0 0,1-1 0 0 0,0 1 1 0 0,0-1-1 0 0,0 0 0 0 0,0 0 0 0 0,0 0 0 0 0,0 0 0 0 0,0 0 0 0 0,0 0 0 0 0,-1-1 0 0 0,1 1 0 0 0,0-1 0 0 0,0 1 0 0 0,2-2 0 0 0,4-2 24 0 0,0 0-1 0 0,-1 0 1 0 0,1-1-1 0 0,-1 0 0 0 0,0 0 1 0 0,7-7-1 0 0,10-15 441 0 0,-1-1-1 0 0,-1 0 1 0 0,-1-2-1 0 0,20-40 1 0 0,-40 70-458 0 0,15-26 1086 0 0,-16 25-279 0 0,1 2-794 0 0,0 0 0 0 0,0 0 0 0 0,0 0 0 0 0,-1 0 0 0 0,1 1 0 0 0,0-1 0 0 0,-1 0-1 0 0,1 1 1 0 0,-1-1 0 0 0,1 0 0 0 0,-1 1 0 0 0,0 1 0 0 0,1-2-1 0 0,1 13 17 0 0,0-1 0 0 0,-1 1-1 0 0,0 24 1 0 0,-1-26-16 0 0,0-1 1 0 0,0 1-1 0 0,2 0 0 0 0,-1 0 1 0 0,6 18-1 0 0,-7-28-208 0 0,1 0 1 0 0,0 1-1 0 0,0-1 0 0 0,0 0 0 0 0,0 0 1 0 0,0 0-1 0 0,0 0 0 0 0,0 0 1 0 0,1 0-1 0 0,-1 0 0 0 0,1 0 0 0 0,-1 0 1 0 0,1-1-1 0 0,0 1 0 0 0,0-1 0 0 0,0 1 1 0 0,0-1-1 0 0,0 0 0 0 0,0 1 1 0 0,0-1-1 0 0,0 0 0 0 0,0-1 0 0 0,0 1 1 0 0,1 0-1 0 0,-1 0 0 0 0,0-1 0 0 0,1 0 1 0 0,2 1-1 0 0,6 0-2631 0 0,-2 0-4762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00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0 467 15752 0 0,'0'0'1423'0'0,"0"-19"-1004"0"0,1 9 620 0 0,0 1-1 0 0,1-1 0 0 0,0 0 1 0 0,7-17-1 0 0,1-6 497 0 0,-5 11-795 0 0,-3 8-289 0 0,2 1 0 0 0,-1 0 1 0 0,8-16-1 0 0,-3 11 21 0 0,5-23 0 0 0,-5 16-550 0 0,-8 25 81 0 0,0 0-1 0 0,0 0 0 0 0,0-1 0 0 0,0 1 0 0 0,0 0 1 0 0,0 0-1 0 0,0 0 0 0 0,0-1 0 0 0,0 1 0 0 0,1 0 1 0 0,-1 0-1 0 0,0 0 0 0 0,0-1 0 0 0,0 1 0 0 0,0 0 1 0 0,0 0-1 0 0,0 0 0 0 0,1 0 0 0 0,-1-1 0 0 0,0 1 1 0 0,0 0-1 0 0,0 0 0 0 0,1 0 0 0 0,-1 0 0 0 0,0 0 1 0 0,0 0-1 0 0,0-1 0 0 0,1 1 0 0 0,-1 0 0 0 0,0 0 1 0 0,0 0-1 0 0,1 0 0 0 0,3 6 215 0 0,5 16 232 0 0,-8-17-409 0 0,27 84-820 0 0,-23-76 745 0 0,-3-8 35 0 0,0 0 0 0 0,0 0 0 0 0,0 0-1 0 0,1 0 1 0 0,3 5 0 0 0,2 1 67 0 0,-5-6 22 0 0,0 0 1 0 0,0-1 0 0 0,0 0-1 0 0,1 0 1 0 0,4 5-1 0 0,-7-8-76 0 0,0 0 0 0 0,0-1-1 0 0,0 1 1 0 0,0-1-1 0 0,0 1 1 0 0,0-1 0 0 0,0 1-1 0 0,0-1 1 0 0,0 1-1 0 0,0-1 1 0 0,0 0 0 0 0,0 0-1 0 0,0 1 1 0 0,0-1 0 0 0,1 0-1 0 0,-1 0 1 0 0,0 0-1 0 0,0 0 1 0 0,0-1 0 0 0,0 1-1 0 0,0 0 1 0 0,0 0 0 0 0,0 0-1 0 0,0-1 1 0 0,0 1-1 0 0,0-1 1 0 0,0 1 0 0 0,0-1-1 0 0,0 1 1 0 0,0-1 0 0 0,2-1-1 0 0,1-2 52 0 0,1 0 0 0 0,-1-1 0 0 0,1 1 0 0 0,-1-1-1 0 0,0 0 1 0 0,-1 0 0 0 0,1-1 0 0 0,-1 1 0 0 0,4-10 0 0 0,1-7 95 0 0,8-30 1 0 0,-11 34-126 0 0,8-29-1042 0 0,8-61 0 0 0,-9 58-3250 0 0,-10 25 2052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00.7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0 18543 0 0,'0'0'1859'0'0,"-6"11"-1652"0"0,2-1 37 0 0,0-1-1 0 0,-2 18 1 0 0,-2 2 318 0 0,-5 20 257 0 0,-9 61 1 0 0,17-85-843 0 0,3-8-14 0 0,0 0 0 0 0,1 0 0 0 0,1-1 0 0 0,2 23 0 0 0,-2-38-207 0 0,1 1 1 0 0,-1-1-1 0 0,0 1 0 0 0,1-1 1 0 0,-1 1-1 0 0,1-1 1 0 0,0 1-1 0 0,-1-1 1 0 0,1 0-1 0 0,0 1 1 0 0,1 1-1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01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58 6912 0 0,'0'-17'608'0'0,"-3"9"-480"0"0,-5 0-128 0 0,3 1 0 0 0,-7-11 14687 0 0,4 18-14623 0 0,5 6-64 0 0,-2-1-1536 0 0,2 2-352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01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0 558 9672 0 0,'1'-2'413'0'0,"0"0"1"0"0,0 0-1 0 0,0-1 1 0 0,0 1 0 0 0,1 0-1 0 0,-1 0 1 0 0,0 0-1 0 0,1 0 1 0 0,-1 0-1 0 0,5-3 1 0 0,3-6 1967 0 0,21-39 2383 0 0,-12 23-3565 0 0,3-8-258 0 0,-18 28-663 0 0,0 1 0 0 0,0 0 0 0 0,0 0 1 0 0,1 0-1 0 0,0 1 0 0 0,0-1 0 0 0,5-5 0 0 0,1 22-338 0 0,-6-5 92 0 0,0 1 0 0 0,-1 1-1 0 0,1-1 1 0 0,-1 1 0 0 0,-1-1-1 0 0,4 12 1 0 0,7 22-120 0 0,-7-28 47 0 0,1 0 0 0 0,15 22 0 0 0,-19-32 36 0 0,-1 1 0 0 0,1-1 1 0 0,0 0-1 0 0,0 0 0 0 0,1 0 0 0 0,-1 0 1 0 0,0-1-1 0 0,1 1 0 0 0,0-1 0 0 0,0 0 1 0 0,-1 0-1 0 0,1 0 0 0 0,8 2 0 0 0,-10-4 49 0 0,-1 1 0 0 0,1-1 0 0 0,0 0 0 0 0,-1 0 0 0 0,1 0 0 0 0,-1 0 0 0 0,1-1 0 0 0,0 1 0 0 0,-1 0 0 0 0,1-1-1 0 0,-1 1 1 0 0,1-1 0 0 0,-1 1 0 0 0,1-1 0 0 0,-1 0 0 0 0,3-1 0 0 0,20-18 978 0 0,-21 16-956 0 0,5-4-36 0 0,-1 0-1 0 0,0-1 1 0 0,-1 0 0 0 0,10-17 0 0 0,17-44-1924 0 0,-22 43-274 0 0,-1 0-3646 0 0,-1-1-1837 0 0</inkml:trace>
  <inkml:trace contextRef="#ctx0" brushRef="#br0" timeOffset="1">581 1 15664 0 0,'0'0'1417'0'0,"-3"5"-1139"0"0,1 2 443 0 0,0 0 0 0 0,1 1 0 0 0,0-1 0 0 0,0 1-1 0 0,1-1 1 0 0,0 1 0 0 0,1 8 0 0 0,0 4-134 0 0,20 236 1361 0 0,-20-246-1890 0 0,5 29-100 0 0,2-1 0 0 0,1 0-1 0 0,15 37 1 0 0,-6-32-3650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01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10136 0 0,'2'0'6653'0'0,"12"8"-460"0"0,1-1-3609 0 0,25 9-2502 0 0,-31-12-642 0 0,1 0-1 0 0,0 0 1 0 0,0-1-1 0 0,11 2 1 0 0,-2-2-596 0 0,1-1 0 0 0,31-2-1 0 0,-12-1-2989 0 0,-31 0 2696 0 0,26-1-4499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00:40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21 3224 0 0,'0'0'136'0'0,"0"-8"40"0"0,-7 0-176 0 0,5 3 0 0 0,-4 10 2272 0 0,4 6 424 0 0,-9 16 88 0 0,2 1 8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02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0 138 6912 0 0,'0'0'1066'0'0,"9"2"3024"0"0,-4-1-3167 0 0,0 0 1 0 0,1-1-1 0 0,-1 0 1 0 0,0 0 0 0 0,0 0-1 0 0,9-2 1 0 0,-7 0-352 0 0,1 0 0 0 0,-1 0 0 0 0,0-1 0 0 0,10-4 0 0 0,-11 3-410 0 0,0 1-1 0 0,0-1 0 0 0,0 0 0 0 0,-1 0 1 0 0,1 0-1 0 0,-1-1 0 0 0,0 0 1 0 0,0 0-1 0 0,-1 0 0 0 0,0-1 0 0 0,6-9 1 0 0,-9 13-175 0 0,0 0 1 0 0,0 0-1 0 0,0 0 1 0 0,-1 0-1 0 0,1 0 1 0 0,-1-1 0 0 0,0 1-1 0 0,0 0 1 0 0,0 0-1 0 0,0 0 1 0 0,0-1-1 0 0,0 1 1 0 0,0 0-1 0 0,-1 0 1 0 0,-1-4 0 0 0,2 4 22 0 0,0 1 1 0 0,-1 0-1 0 0,1 0 1 0 0,-1 0-1 0 0,1 0 1 0 0,-1 0-1 0 0,0 0 1 0 0,0 0-1 0 0,1 0 1 0 0,-1 0-1 0 0,0 0 1 0 0,0 0-1 0 0,0 0 1 0 0,0 0-1 0 0,0 1 1 0 0,0-1-1 0 0,0 0 1 0 0,0 1-1 0 0,0-1 1 0 0,0 1-1 0 0,0-1 1 0 0,-1 1-1 0 0,1 0 1 0 0,0-1-1 0 0,0 1 1 0 0,0 0-1 0 0,-1 0 1 0 0,1 0-1 0 0,0 0 1 0 0,-2 0-1 0 0,-3 1 110 0 0,1 0 0 0 0,0 1-1 0 0,-1-1 1 0 0,1 1 0 0 0,0 1 0 0 0,0-1-1 0 0,0 1 1 0 0,0-1 0 0 0,1 1 0 0 0,-1 1-1 0 0,1-1 1 0 0,0 1 0 0 0,0 0 0 0 0,0 0-1 0 0,0 0 1 0 0,-5 8 0 0 0,3-3-114 0 0,0-1-1 0 0,1 1 1 0 0,0 0 0 0 0,1 0 0 0 0,0 0 0 0 0,0 0 0 0 0,1 1-1 0 0,-3 16 1 0 0,5-19 21 0 0,0 0 0 0 0,0 0 0 0 0,1 0-1 0 0,0-1 1 0 0,0 1 0 0 0,1 0 0 0 0,0 0-1 0 0,2 7 1 0 0,-3-12-33 0 0,1 1 0 0 0,0-1 0 0 0,0 0 0 0 0,0 0 0 0 0,0 1 0 0 0,1-1 0 0 0,-1 0 0 0 0,0 0 0 0 0,1 0 0 0 0,0 0 0 0 0,-1 0 0 0 0,1-1 0 0 0,0 1 0 0 0,0-1 0 0 0,0 1 0 0 0,0-1 0 0 0,0 1 0 0 0,0-1 0 0 0,1 0 0 0 0,-1 0 0 0 0,0 0 0 0 0,1 0 1 0 0,-1-1-1 0 0,0 1 0 0 0,5 0 0 0 0,-2-1-5 0 0,0 1 0 0 0,0-1 0 0 0,0-1 0 0 0,0 1 1 0 0,-1-1-1 0 0,1 0 0 0 0,0 0 0 0 0,0 0 0 0 0,0 0 1 0 0,8-5-1 0 0,4-2-1272 0 0,23-16-1 0 0,-34 20 675 0 0,17-11-1214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02.6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58 6448 0 0,'0'0'498'0'0,"-11"16"10201"0"0,10 0-8221 0 0,1-10-2149 0 0,0 1 1 0 0,0-1-1 0 0,0 0 0 0 0,1 0 1 0 0,0 0-1 0 0,0 1 1 0 0,3 8-1 0 0,14 47 43 0 0,-8-25-300 0 0,-1 1-15 0 0,-6-25-38 0 0,0-1 0 0 0,0 1-1 0 0,1-1 1 0 0,1 0 0 0 0,0-1-1 0 0,7 13 1 0 0,-10-21-50 0 0,2 2 509 0 0,-4-8 378 0 0,0-7-499 0 0,5-24 718 0 0,10-51 239 0 0,-10 63-1095 0 0,-1 4 58 0 0,1 0-1 0 0,9-20 0 0 0,-9 26-162 0 0,31-63 448 0 0,-31 65-548 0 0,1 1-1 0 0,0-1 1 0 0,1 1-1 0 0,0 1 1 0 0,11-11-1 0 0,-17 18-83 0 0,-1 0-1 0 0,1 1 1 0 0,0-1-1 0 0,0 0 1 0 0,0 0-1 0 0,0 0 1 0 0,0 1-1 0 0,1-1 1 0 0,-1 0-1 0 0,0 1 1 0 0,0-1-1 0 0,0 1 1 0 0,1 0-1 0 0,-1-1 1 0 0,0 1-1 0 0,0 0 1 0 0,1 0-1 0 0,-1 0 1 0 0,0 0-1 0 0,2 0 1 0 0,-2 0-108 0 0,0 1 0 0 0,1-1 0 0 0,-1 1 0 0 0,0 0 0 0 0,0 0 1 0 0,0-1-1 0 0,0 1 0 0 0,0 0 0 0 0,0 0 0 0 0,0 0 0 0 0,0 0 0 0 0,-1 0 0 0 0,1 0 0 0 0,0 0 0 0 0,0 0 1 0 0,-1 1-1 0 0,1-1 0 0 0,-1 0 0 0 0,1 2 0 0 0,20 33-4777 0 0,-14-23 2975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02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77 576 8752 0 0,'0'0'10781'0'0,"2"-7"-9117"0"0,1-8-1136 0 0,-1 1 0 0 0,0 0 0 0 0,-1-1 0 0 0,0 1 0 0 0,-3-21 1 0 0,1-4 24 0 0,-4-55 343 0 0,1 41-474 0 0,4 47-377 0 0,-2-30 424 0 0,1-1-1 0 0,5-39 0 0 0,-3 66-316 0 0,0 0-1 0 0,1 1 1 0 0,1-1-1 0 0,-1 1 1 0 0,2-1-1 0 0,4-10 1 0 0,-6 17-129 0 0,-1 1-1 0 0,0-1 1 0 0,1 0 0 0 0,0 1 0 0 0,0-1 0 0 0,0 1 0 0 0,0 0 0 0 0,0 0-1 0 0,0 0 1 0 0,0 0 0 0 0,1 0 0 0 0,-1 0 0 0 0,1 0 0 0 0,0 1 0 0 0,-1-1-1 0 0,1 1 1 0 0,0 0 0 0 0,0 0 0 0 0,0 0 0 0 0,0 0 0 0 0,0 0 0 0 0,0 1-1 0 0,0-1 1 0 0,4 1 0 0 0,-3 0-63 0 0,0 0 0 0 0,0 0 0 0 0,0 0 0 0 0,1 1 0 0 0,-1-1 0 0 0,0 1-1 0 0,0 0 1 0 0,0 1 0 0 0,0-1 0 0 0,0 1 0 0 0,0-1 0 0 0,0 1 0 0 0,0 0 0 0 0,-1 1 0 0 0,1-1-1 0 0,-1 1 1 0 0,0-1 0 0 0,0 1 0 0 0,0 0 0 0 0,0 0 0 0 0,0 1 0 0 0,0-1 0 0 0,-1 0 0 0 0,0 1 0 0 0,3 5-1 0 0,-1-3-595 0 0,-1 0-1 0 0,0 0 0 0 0,-1 0 0 0 0,0 0 0 0 0,0 0 0 0 0,2 10 0 0 0,-3-3-1150 0 0</inkml:trace>
  <inkml:trace contextRef="#ctx0" brushRef="#br0" timeOffset="1">3 229 20503 0 0,'0'0'904'0'0,"-2"0"904"0"0,12 0-1264 0 0,2 0 16 0 0,4 0 0 0 0,2 0-336 0 0,-1 2-64 0 0,3 1-8 0 0,-4-1-8 0 0,4-2-1344 0 0,0 0-272 0 0,3 0-48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03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0 11976 0 0,'-3'1'112'0'0,"-1"0"1"0"0,1 0 0 0 0,-1 1 0 0 0,1-1 0 0 0,0 1 0 0 0,0 0-1 0 0,-1 0 1 0 0,1 0 0 0 0,0 0 0 0 0,1 1 0 0 0,-6 4 0 0 0,-6 5 703 0 0,-4-1 713 0 0,13-8-1200 0 0,0 1-1 0 0,0-1 1 0 0,0 1 0 0 0,-4 3-1 0 0,-5 7-37 0 0,0 0-1 0 0,1 1 1 0 0,0 1-1 0 0,2 0 1 0 0,0 0-1 0 0,0 1 1 0 0,-9 22-1 0 0,10-14 36 0 0,5-14-140 0 0,1 0 1 0 0,0-1-1 0 0,0 1 1 0 0,1 1-1 0 0,0-1 0 0 0,1 0 1 0 0,0 14-1 0 0,1-24-154 0 0,1 0 0 0 0,0 0 1 0 0,0-1-1 0 0,0 1 0 0 0,0 0 0 0 0,0 0 0 0 0,0-1 0 0 0,1 1 0 0 0,-1 0 0 0 0,0-1 0 0 0,0 1 0 0 0,0 0 0 0 0,1-1 0 0 0,-1 1 0 0 0,0 0 0 0 0,1-1 0 0 0,-1 1 0 0 0,1 0 0 0 0,-1-1 0 0 0,1 1 1 0 0,-1-1-1 0 0,1 1 0 0 0,-1-1 0 0 0,1 1 0 0 0,-1-1 0 0 0,1 1 0 0 0,0-1 0 0 0,-1 0 0 0 0,1 1 0 0 0,0-1 0 0 0,-1 0 0 0 0,1 1 0 0 0,0-1 0 0 0,-1 0 0 0 0,1 0 0 0 0,0 0 0 0 0,0 0 0 0 0,-1 0 1 0 0,1 0-1 0 0,0 0 0 0 0,0 0 0 0 0,-1 0 0 0 0,1 0 0 0 0,0 0 0 0 0,-1 0 0 0 0,1 0 0 0 0,0-1 0 0 0,0 1 0 0 0,0 0 0 0 0,3-2 37 0 0,1 1-1 0 0,-1-1 1 0 0,0 0-1 0 0,0 0 1 0 0,0-1-1 0 0,5-3 1 0 0,5-7 199 0 0,-1 0 1 0 0,-1-1-1 0 0,0 0 0 0 0,-1-1 1 0 0,0-1-1 0 0,10-20 1 0 0,7-10 319 0 0,29-50 1949 0 0,-57 97-2483 0 0,1-1-1 0 0,-1 0 1 0 0,1 1 0 0 0,-1-1 0 0 0,1 1-1 0 0,-1-1 1 0 0,1 0 0 0 0,-1 1 0 0 0,0-1-1 0 0,1 1 1 0 0,-1-1 0 0 0,0 1 0 0 0,1-1-1 0 0,-1 1 1 0 0,0-1 0 0 0,1 1 0 0 0,-1 0-1 0 0,0-1 1 0 0,0 1 0 0 0,0 0 0 0 0,4 14-66 0 0,-4 32 12 0 0,0-7 0 0 0,-1-12-10 0 0,1-19 16 0 0,-1 0 0 0 0,2-1 0 0 0,1 18 0 0 0,-2-24-13 0 0,1 0 0 0 0,-1-1 1 0 0,1 1-1 0 0,-1 0 1 0 0,1-1-1 0 0,-1 1 1 0 0,1-1-1 0 0,0 1 0 0 0,0-1 1 0 0,0 1-1 0 0,0-1 1 0 0,0 0-1 0 0,0 1 1 0 0,0-1-1 0 0,0 0 0 0 0,1 0 1 0 0,-1 0-1 0 0,0 0 1 0 0,1 0-1 0 0,-1 0 1 0 0,1 0-1 0 0,-1 0 0 0 0,1-1 1 0 0,-1 1-1 0 0,4 0 1 0 0,-2 0-228 0 0,-1-1 1 0 0,1 0 0 0 0,0 0-1 0 0,0 0 1 0 0,0 0 0 0 0,0-1-1 0 0,0 1 1 0 0,0-1 0 0 0,0 1-1 0 0,-1-1 1 0 0,1 0-1 0 0,0 0 1 0 0,-1 0 0 0 0,1-1-1 0 0,0 1 1 0 0,2-3 0 0 0,3-1-792 0 0,0-1 0 0 0,-1-1 1 0 0,1 1-1 0 0,7-10 0 0 0,15-20-1488 0 0,-1 4-13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03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127 3 4608 0 0,'0'0'353'0'0,"-15"-3"2970"0"0,12 4-2048 0 0,0 0 1 0 0,0 0-1 0 0,0 0 1 0 0,0 0-1 0 0,0 1 1 0 0,1-1 0 0 0,-1 1-1 0 0,-4 3 1 0 0,3-1-480 0 0,0-1 0 0 0,0 1 1 0 0,0 1-1 0 0,-3 4 1 0 0,-3 6-510 0 0,1 0 0 0 0,-7 18 0 0 0,11-23 741 0 0,2-3-927 0 0,0 0-1 0 0,1 0 1 0 0,-1 0-1 0 0,1 0 1 0 0,1 0-1 0 0,-1 0 1 0 0,1 1 0 0 0,0-1-1 0 0,1 1 1 0 0,0-1-1 0 0,0 0 1 0 0,1 1-1 0 0,1 9 1 0 0,-1-13-81 0 0,0 1 0 0 0,1-1 1 0 0,-1 0-1 0 0,1 0 0 0 0,0 0 1 0 0,0-1-1 0 0,0 1 0 0 0,1 0 0 0 0,-1-1 1 0 0,1 1-1 0 0,0-1 0 0 0,0 0 1 0 0,0 0-1 0 0,0 0 0 0 0,1 0 0 0 0,-1-1 1 0 0,1 1-1 0 0,-1-1 0 0 0,1 0 1 0 0,0 0-1 0 0,0 0 0 0 0,0-1 1 0 0,8 3-1 0 0,-4-3-12 0 0,0 1 0 0 0,0-1 0 0 0,1 0 0 0 0,-1-1 0 0 0,0 0 0 0 0,15-2 0 0 0,-2-1-1 0 0,29-9-1 0 0,-34 8 29 0 0,-1-1 0 0 0,0 0 0 0 0,-1-1 0 0 0,1-1 0 0 0,-1 0 0 0 0,-1-1 0 0 0,23-16 0 0 0,-27 17-20 0 0,-1 0-1 0 0,1 0 0 0 0,-2 0 1 0 0,1-1-1 0 0,-1 0 1 0 0,-1-1-1 0 0,1 0 0 0 0,-1 0 1 0 0,9-19-1 0 0,-13 24 37 0 0,-1 0 0 0 0,1 0 1 0 0,-1 0-1 0 0,0 0 0 0 0,0 0 0 0 0,0-8 0 0 0,-1 11-29 0 0,0 0 0 0 0,0 0 0 0 0,0 0 0 0 0,0 0 0 0 0,0 1 0 0 0,-1-1 0 0 0,1 0 1 0 0,0 0-1 0 0,-1 0 0 0 0,1 0 0 0 0,-1 0 0 0 0,1 1 0 0 0,-1-1 0 0 0,1 0 0 0 0,-1 0 0 0 0,1 1 0 0 0,-1-1 0 0 0,0 0 0 0 0,1 1 0 0 0,-1-1 0 0 0,0 0 0 0 0,0 1 0 0 0,0-1 0 0 0,1 1 1 0 0,-1 0-1 0 0,0-1 0 0 0,0 1 0 0 0,0 0 0 0 0,0-1 0 0 0,0 1 0 0 0,0 0 0 0 0,0 0 0 0 0,1 0 0 0 0,-1 0 0 0 0,-2 0 0 0 0,-1 0 43 0 0,0 0 0 0 0,1 0 0 0 0,-1 1 0 0 0,0 0-1 0 0,0-1 1 0 0,1 1 0 0 0,-1 1 0 0 0,0-1 0 0 0,1 0 0 0 0,0 1 0 0 0,-1 0 0 0 0,1 0-1 0 0,0 0 1 0 0,0 0 0 0 0,0 0 0 0 0,0 1 0 0 0,0-1 0 0 0,0 1 0 0 0,1 0-1 0 0,-5 6 1 0 0,2-3 18 0 0,1 0 0 0 0,0 1 0 0 0,0-1 0 0 0,0 1 0 0 0,1 0 0 0 0,0 0 0 0 0,0 0 0 0 0,1 1 0 0 0,-2 9 0 0 0,3-7-8 0 0,0 1 1 0 0,0-1-1 0 0,1 1 1 0 0,1-1-1 0 0,0 1 1 0 0,4 18-1 0 0,-4-23-42 0 0,1 0-1 0 0,0 0 1 0 0,0 0-1 0 0,1-1 1 0 0,-1 1 0 0 0,1-1-1 0 0,0 0 1 0 0,1 1 0 0 0,0-1-1 0 0,-1-1 1 0 0,2 1-1 0 0,7 7 1 0 0,-9-10-35 0 0,0 0 0 0 0,0 0 1 0 0,0-1-1 0 0,0 0 0 0 0,0 1 0 0 0,1-1 0 0 0,-1 0 0 0 0,0-1 1 0 0,1 1-1 0 0,-1-1 0 0 0,7 1 0 0 0,0-1-25 0 0,0 0-1 0 0,19-3 1 0 0,68-17-2557 0 0,-74 15 184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05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0 3224 0 0,'-10'13'288'0'0,"7"-6"-288"0"0,-4-2 0 0 0,2 3 0 0 0,2-3 1992 0 0,1 2 344 0 0,-6-2 72 0 0,1 1 16 0 0,2-4-1176 0 0,-1 3-240 0 0,1-3 1887 0 0,2 1-2471 0 0,-1 1 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06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49 3680 0 0,'0'0'284'0'0,"-19"6"10642"0"0,13 1-8117 0 0,6-4-2640 0 0,-1-1 1 0 0,0 0 0 0 0,1 1-1 0 0,0 0 1 0 0,-1-1-1 0 0,1 1 1 0 0,0 2-1 0 0,0 4-58 0 0,0-1 0 0 0,0 1-1 0 0,0 0 1 0 0,1-1 0 0 0,1 1-1 0 0,-1-1 1 0 0,2 1 0 0 0,-1-1-1 0 0,1 0 1 0 0,0 0 0 0 0,7 13-1 0 0,-1-8-96 0 0,-3-11 52 0 0,-4-2-40 0 0,1 0 0 0 0,-1 0 0 0 0,0 0 0 0 0,0 0 0 0 0,0-1 0 0 0,0 1 0 0 0,1-1 0 0 0,-1 0 0 0 0,0 1 0 0 0,0-1 0 0 0,0 0 0 0 0,0 0 0 0 0,-1 0 0 0 0,1-1 0 0 0,0 1 0 0 0,0 0 0 0 0,-1-1 0 0 0,1 1 0 0 0,-1-1 0 0 0,1 1 0 0 0,-1-1 0 0 0,2-2 0 0 0,5-7 100 0 0,-2 1 0 0 0,11-21 0 0 0,-8 14-94 0 0,4-7-130 0 0,-7 11 439 0 0,2-1 1 0 0,-1 1 0 0 0,2 0 0 0 0,0 1 0 0 0,16-18-1 0 0,-24 30-344 0 0,-1 0-1 0 0,0 0 0 0 0,0-1 0 0 0,0 1 0 0 0,0 0 1 0 0,1 0-1 0 0,-1 0 0 0 0,0 0 0 0 0,0-1 1 0 0,0 1-1 0 0,1 0 0 0 0,-1 0 0 0 0,0 0 1 0 0,0 0-1 0 0,1 0 0 0 0,-1 0 0 0 0,0 0 1 0 0,0 0-1 0 0,0 0 0 0 0,1 0 0 0 0,-1 0 1 0 0,0 0-1 0 0,0 0 0 0 0,1 0 0 0 0,-1 0 0 0 0,0 0 1 0 0,0 0-1 0 0,1 0 0 0 0,-1 0 0 0 0,0 0 1 0 0,0 0-1 0 0,0 0 0 0 0,1 0 0 0 0,-1 1 1 0 0,0-1-1 0 0,0 0 0 0 0,0 0 0 0 0,1 0 1 0 0,4 13-45 0 0,0 24 101 0 0,-4-27-28 0 0,2 10 127 0 0,0-1 0 0 0,1 0-1 0 0,12 36 1 0 0,-15-53-112 0 0,0-1-1 0 0,-1 1 1 0 0,1 0 0 0 0,0-1-1 0 0,0 1 1 0 0,0-1 0 0 0,0 1 0 0 0,0-1-1 0 0,1 0 1 0 0,-1 1 0 0 0,0-1-1 0 0,1 0 1 0 0,-1 0 0 0 0,1 0-1 0 0,-1 0 1 0 0,1 0 0 0 0,-1 0 0 0 0,1 0-1 0 0,2 0 1 0 0,-1 0 13 0 0,0-1-1 0 0,-1 1 1 0 0,1-1 0 0 0,0 0-1 0 0,-1 0 1 0 0,1 0 0 0 0,0-1-1 0 0,-1 1 1 0 0,1-1 0 0 0,-1 1 0 0 0,6-3-1 0 0,3-2 97 0 0,-1 0-1 0 0,1-1 0 0 0,-1 0 1 0 0,16-13-1 0 0,5-7-16 0 0,-14 12-242 0 0,26-18 0 0 0,-37 28-367 0 0,0 1 0 0 0,0 0 0 0 0,0 0 1 0 0,0 0-1 0 0,0 1 0 0 0,0 0 0 0 0,1 1 1 0 0,-1-1-1 0 0,9 0 0 0 0,1 2-1310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06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1 322 13016 0 0,'4'9'596'0'0,"-3"-7"-14"0"0,8 7-352 0 0,-8-8-123 0 0,0-1 0 0 0,0 0-1 0 0,0 0 1 0 0,1 0 0 0 0,-1 0 0 0 0,0 0 0 0 0,0 0 0 0 0,0 0 0 0 0,0 0 0 0 0,0 0 0 0 0,0-1 0 0 0,0 1 0 0 0,0 0 0 0 0,0-1 0 0 0,0 1 0 0 0,0 0 0 0 0,0-1 0 0 0,0 0 0 0 0,0 1 0 0 0,0-1 0 0 0,0 1 0 0 0,0-1 0 0 0,1-2 0 0 0,22-22 3484 0 0,-20 20-3266 0 0,13-17 411 0 0,-1-1 0 0 0,-1-1-1 0 0,-1 0 1 0 0,15-39 0 0 0,-21 44-389 0 0,7-25-1 0 0,-14 39-301 0 0,0 0-1 0 0,0 0 0 0 0,0 0 0 0 0,0 0 0 0 0,-1 0 0 0 0,0 0 0 0 0,0 1 0 0 0,-1-1 0 0 0,1 0 0 0 0,-1 0 0 0 0,-1-6 1 0 0,1 10-19 0 0,1 0 0 0 0,-1-1 0 0 0,0 1 1 0 0,1 0-1 0 0,-1 0 0 0 0,0 0 0 0 0,1 0 1 0 0,-1 0-1 0 0,0 0 0 0 0,0 0 0 0 0,0 1 1 0 0,0-1-1 0 0,0 0 0 0 0,0 0 0 0 0,0 1 1 0 0,0-1-1 0 0,0 0 0 0 0,0 1 1 0 0,-1-1-1 0 0,1 1 0 0 0,0 0 0 0 0,0-1 1 0 0,-1 1-1 0 0,1 0 0 0 0,0 0 0 0 0,-3 0 1 0 0,2 0 11 0 0,0 0 1 0 0,0 0-1 0 0,0 0 1 0 0,0 1-1 0 0,-1-1 1 0 0,1 1-1 0 0,0-1 1 0 0,0 1-1 0 0,0 0 1 0 0,0 0-1 0 0,0 0 1 0 0,1 0-1 0 0,-1 0 1 0 0,-3 3-1 0 0,-2 3 6 0 0,-1 1-1 0 0,1 1 1 0 0,1 0-1 0 0,0 0 0 0 0,0 0 1 0 0,1 0-1 0 0,0 1 1 0 0,0 0-1 0 0,1 0 1 0 0,-4 17-1 0 0,3-10 19 0 0,2 1-1 0 0,0 0 1 0 0,1 0 0 0 0,0 0-1 0 0,3 30 1 0 0,-1-42-60 0 0,1 0 1 0 0,0 1-1 0 0,0-1 0 0 0,0 0 1 0 0,1 0-1 0 0,0 0 0 0 0,5 11 1 0 0,-5-14-1 0 0,0 0 0 0 0,0 0 1 0 0,0 0-1 0 0,1 0 0 0 0,-1 0 1 0 0,1 0-1 0 0,-1-1 0 0 0,1 1 1 0 0,0-1-1 0 0,0 0 0 0 0,1 0 1 0 0,-1 0-1 0 0,0 0 0 0 0,7 2 0 0 0,1 0-197 0 0,0-1-1 0 0,0 0 0 0 0,1-1 1 0 0,-1 0-1 0 0,1 0 0 0 0,-1-2 1 0 0,1 1-1 0 0,0-1 0 0 0,-1-1 1 0 0,1 0-1 0 0,-1-1 0 0 0,15-4 1 0 0,4-3-1987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07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2 5984 0 0,'-13'-1'640'0'0,"11"0"-429"0"0,0 1 1 0 0,0 0-1 0 0,0 0 0 0 0,0 0 1 0 0,0 1-1 0 0,1-1 0 0 0,-1 0 1 0 0,0 1-1 0 0,0-1 0 0 0,0 1 1 0 0,0-1-1 0 0,1 1 1 0 0,-1 0-1 0 0,0 0 0 0 0,1 0 1 0 0,-1 0-1 0 0,1 0 0 0 0,-1 0 1 0 0,-1 2-1 0 0,-3 3 1322 0 0,1 0 0 0 0,-1 0 1 0 0,-4 9-1 0 0,3-6-775 0 0,-7 12 85 0 0,1 0 0 0 0,1 1 1 0 0,0 0-1 0 0,-7 25 0 0 0,16-39-648 0 0,0 0 0 0 0,1 0 0 0 0,0 0 0 0 0,0 1 0 0 0,1-1 0 0 0,0 1-1 0 0,1-1 1 0 0,0 1 0 0 0,0-1 0 0 0,2 10 0 0 0,-2-15-174 0 0,1 1-1 0 0,0-1 1 0 0,-1 1 0 0 0,1-1-1 0 0,1 0 1 0 0,-1 1 0 0 0,1-1-1 0 0,-1 0 1 0 0,1 0-1 0 0,0 0 1 0 0,0 0 0 0 0,0 0-1 0 0,0 0 1 0 0,1-1 0 0 0,-1 1-1 0 0,1-1 1 0 0,0 0 0 0 0,-1 1-1 0 0,1-1 1 0 0,0-1-1 0 0,0 1 1 0 0,1 0 0 0 0,-1-1-1 0 0,0 1 1 0 0,0-1 0 0 0,7 2-1 0 0,-4-2-42 0 0,1-1-1 0 0,0 0 0 0 0,0 1 1 0 0,-1-2-1 0 0,1 1 0 0 0,0-1 1 0 0,0 0-1 0 0,-1-1 0 0 0,12-3 1 0 0,21-10-1570 0 0,-4-1-3414 0 0,-32 15 4462 0 0,32-16-6899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07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 1 17503 0 0,'-19'12'913'0'0,"-57"38"247"0"0,64-41-803 0 0,1 1 0 0 0,-1 0 0 0 0,2 1 0 0 0,-10 12 0 0 0,14-16-49 0 0,1 0 0 0 0,0 0 0 0 0,-6 14 0 0 0,9-18-257 0 0,1 0-1 0 0,0 0 0 0 0,0 1 0 0 0,0-1 0 0 0,0 1 0 0 0,1-1 1 0 0,-1 1-1 0 0,1-1 0 0 0,0 1 0 0 0,0-1 0 0 0,1 8 0 0 0,-1-11-47 0 0,0 1 0 0 0,0 0 0 0 0,1 0 0 0 0,-1-1 0 0 0,0 1 0 0 0,1 0 0 0 0,-1-1 0 0 0,0 1 0 0 0,1 0 0 0 0,-1-1 0 0 0,1 1 0 0 0,-1-1 0 0 0,1 1 0 0 0,-1-1 0 0 0,1 1 0 0 0,-1-1 0 0 0,1 1 0 0 0,0-1 0 0 0,-1 1 0 0 0,1-1 0 0 0,1 1 0 0 0,0 0 1 0 0,0-1 1 0 0,0 1-1 0 0,0-1 0 0 0,0 1 1 0 0,0-1-1 0 0,0 0 1 0 0,4 0-1 0 0,-1 0 16 0 0,1-1 0 0 0,-1 0 0 0 0,0 0 0 0 0,0 0-1 0 0,8-3 1 0 0,2-4 87 0 0,-1-1-1 0 0,0-1 0 0 0,-1 0 1 0 0,0 0-1 0 0,24-25 1 0 0,3-4 1390 0 0,-39 39-1476 0 0,-1-1 0 0 0,1 1-1 0 0,-1-1 1 0 0,1 0 0 0 0,0 1 0 0 0,-1-1-1 0 0,1 1 1 0 0,0 0 0 0 0,-1-1-1 0 0,1 1 1 0 0,0-1 0 0 0,0 1 0 0 0,-1 0-1 0 0,1 0 1 0 0,0-1 0 0 0,0 1 0 0 0,0 0-1 0 0,-1 0 1 0 0,1 0 0 0 0,0 0-1 0 0,0 0 1 0 0,0 0 0 0 0,0 0 0 0 0,-1 0-1 0 0,1 0 1 0 0,0 1 0 0 0,0-1-1 0 0,-1 0 1 0 0,3 1 0 0 0,-2 0 86 0 0,1 1 0 0 0,0 0 0 0 0,-1 0 1 0 0,1 0-1 0 0,-1 0 0 0 0,1 0 0 0 0,-1 0 0 0 0,2 2 0 0 0,3 7-302 0 0,6 12-32 0 0,1 2-442 0 0,1-6-368 0 0,7 9-3702 0 0,-10-18-2795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00:40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110 430 13824 0 0,'-1'1'314'0'0,"-4"0"-239"0"0,1 1 1 0 0,-1 0-1 0 0,1 0 0 0 0,0 0 0 0 0,-1 1 0 0 0,1-1 0 0 0,0 1 0 0 0,1 0 1 0 0,-1 0-1 0 0,0 0 0 0 0,1 1 0 0 0,0-1 0 0 0,0 1 0 0 0,0 0 1 0 0,0 0-1 0 0,-4 8 0 0 0,1 0-45 0 0,0 0 1 0 0,1 0-1 0 0,1 0 0 0 0,-1 1 1 0 0,-1 13-1 0 0,3-9 271 0 0,0-1-1 0 0,1 24 1 0 0,2-31-213 0 0,0 0 1 0 0,1 0 0 0 0,0 0 0 0 0,0-1-1 0 0,1 1 1 0 0,3 10 0 0 0,-4-17-42 0 0,0 1 1 0 0,1 0 0 0 0,-1-1-1 0 0,1 1 1 0 0,-1-1-1 0 0,1 0 1 0 0,0 0 0 0 0,0 1-1 0 0,-1-1 1 0 0,4 2-1 0 0,-4-4-16 0 0,0 1-1 0 0,0 0 0 0 0,0-1 0 0 0,0 1 0 0 0,0-1 0 0 0,0 1 1 0 0,0-1-1 0 0,0 1 0 0 0,0-1 0 0 0,0 0 0 0 0,0 1 0 0 0,0-1 1 0 0,0 0-1 0 0,0 0 0 0 0,1 0 0 0 0,-1 0 0 0 0,0 0 1 0 0,0 0-1 0 0,0 0 0 0 0,0-1 0 0 0,0 1 0 0 0,0 0 0 0 0,0 0 1 0 0,0-1-1 0 0,1 1 0 0 0,-1-1 0 0 0,0 1 0 0 0,1-2 0 0 0,7-4 143 0 0,0-1-1 0 0,0-1 0 0 0,-1 0 0 0 0,1 0 0 0 0,-2-1 1 0 0,1 0-1 0 0,-1 0 0 0 0,-1-1 0 0 0,0 0 0 0 0,9-19 1 0 0,-1-4 48 0 0,-1 0 1 0 0,10-45-1 0 0,-14 34 11 0 0,5-63 0 0 0,-1 11 457 0 0,-4 35-12 0 0,8-43 1485 0 0,-13 88-1773 0 0,-1 5 227 0 0,0-1 1 0 0,-1 0-1 0 0,1-17 0 0 0,4 70-138 0 0,10 320-530 0 0,-15-346-10 0 0,1 0 1 0 0,8 23-1 0 0,3-6-2231 0 0,-11-28 998 0 0,-1 0 1 0 0,1-1-1 0 0,0 1 0 0 0,0-1 0 0 0,4 5 0 0 0,7 2-6520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07.7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6 291 3680 0 0,'0'0'4957'0'0,"0"-6"-2261"0"0,-2-6 1128 0 0,0 1-1 0 0,1-19 1 0 0,2 9-3039 0 0,0 0 0 0 0,2 0 0 0 0,0 0 0 0 0,8-24 0 0 0,5 8 49 0 0,-7 18-635 0 0,-8 19-198 0 0,-1-1 0 0 0,0 1 1 0 0,0 0-1 0 0,1 0 0 0 0,-1 0 1 0 0,0 0-1 0 0,1 0 0 0 0,-1 0 0 0 0,0 0 1 0 0,1 0-1 0 0,-1 0 0 0 0,0 0 1 0 0,1 0-1 0 0,-1 0 0 0 0,0 0 0 0 0,1 0 1 0 0,-1 0-1 0 0,0 0 0 0 0,1 0 0 0 0,-1 1 1 0 0,0-1-1 0 0,1 0 0 0 0,-1 0 1 0 0,0 0-1 0 0,0 0 0 0 0,1 1 0 0 0,7 4 18 0 0,-3 0-19 0 0,0 0 0 0 0,0 0 0 0 0,-1 0 0 0 0,0 1 0 0 0,0 0 0 0 0,0-1 0 0 0,3 9 0 0 0,14 20 0 0 0,-12-22 7 0 0,-5-7 10 0 0,-1-1-1 0 0,1 1 1 0 0,0 0-1 0 0,9 6 1 0 0,-11-9-11 0 0,0-1-1 0 0,0 0 1 0 0,0 0 0 0 0,1 0 0 0 0,-1 0-1 0 0,0 0 1 0 0,0 0 0 0 0,1-1-1 0 0,-1 1 1 0 0,0-1 0 0 0,1 0-1 0 0,-1 0 1 0 0,0 0 0 0 0,1 0-1 0 0,-1 0 1 0 0,3 0 0 0 0,1-2 6 0 0,-1 1 1 0 0,0-1-1 0 0,0 0 1 0 0,0 0-1 0 0,0 0 0 0 0,0 0 1 0 0,-1-1-1 0 0,1 0 1 0 0,5-5-1 0 0,37-34 91 0 0,-41 36-101 0 0,6-5-432 0 0,0-2 0 0 0,-1 1 1 0 0,-1-2-1 0 0,18-28 0 0 0,-17 20-813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08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208 1 3680 0 0,'0'0'284'0'0,"-17"7"1740"0"0,9-6 982 0 0,0-1 0 0 0,0 0 0 0 0,-15-1 0 0 0,-3-1-353 0 0,24 3-2499 0 0,0-1 0 0 0,0 1 0 0 0,0 0 0 0 0,0 0 0 0 0,0 0 0 0 0,0 0 0 0 0,0 0 0 0 0,0 0 0 0 0,1 0 0 0 0,-1 1 0 0 0,-3 2 0 0 0,-17 20 628 0 0,16-15-546 0 0,0 0-1 0 0,0 1 1 0 0,1 0 0 0 0,-8 21-1 0 0,-9 46 450 0 0,16-52-460 0 0,4-18-131 0 0,1 0-1 0 0,0 0 1 0 0,0 0-1 0 0,1 1 1 0 0,0-1-1 0 0,1 8 1 0 0,-1-13-67 0 0,0 0 0 0 0,0 0 1 0 0,1-1-1 0 0,-1 1 0 0 0,1 0 1 0 0,-1-1-1 0 0,1 1 0 0 0,0 0 1 0 0,0-1-1 0 0,0 1 0 0 0,0-1 1 0 0,0 1-1 0 0,1 1 1 0 0,-1-3-21 0 0,0 1 0 0 0,0 0 0 0 0,0-1 0 0 0,0 1 0 0 0,0-1 0 0 0,0 0 1 0 0,0 1-1 0 0,0-1 0 0 0,0 0 0 0 0,0 1 0 0 0,0-1 0 0 0,0 0 0 0 0,0 0 1 0 0,0 0-1 0 0,0 0 0 0 0,0 0 0 0 0,0 0 0 0 0,0 0 0 0 0,0-1 0 0 0,0 1 1 0 0,0 0-1 0 0,0 0 0 0 0,0-1 0 0 0,1 0 0 0 0,1 0 10 0 0,0-1 0 0 0,0 0-1 0 0,-1 1 1 0 0,1-1 0 0 0,-1 0 0 0 0,1-1-1 0 0,-1 1 1 0 0,0 0 0 0 0,3-4 0 0 0,17-25 61 0 0,-20 27-84 0 0,75-102-646 0 0,-43 62-6455 0 0,-30 39 5658 0 0,10-12-6150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08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1 170 920 0 0,'0'-1'13936'0'0,"0"-6"-11335"0"0,1-13 101 0 0,4-24 1 0 0,0 8-2060 0 0,3-26 1314 0 0,-2 87-1888 0 0,0-5-73 0 0,-2 3 4 0 0,15 40 0 0 0,-17-58 7 0 0,0 0-1 0 0,0-1 0 0 0,1 1 1 0 0,0-1-1 0 0,0 0 1 0 0,0 0-1 0 0,0 0 0 0 0,1 0 1 0 0,7 6-1 0 0,-10-10-5 0 0,0 1 0 0 0,1-1 1 0 0,-1 1-1 0 0,0-1 0 0 0,1 0 0 0 0,-1 1 0 0 0,0-1 0 0 0,1 0 0 0 0,-1 0 0 0 0,1 0 0 0 0,-1 0 0 0 0,0 0 1 0 0,1-1-1 0 0,-1 1 0 0 0,0 0 0 0 0,1 0 0 0 0,-1-1 0 0 0,0 1 0 0 0,1-1 0 0 0,-1 0 0 0 0,0 1 0 0 0,0-1 1 0 0,0 0-1 0 0,0 1 0 0 0,1-1 0 0 0,-1 0 0 0 0,0 0 0 0 0,1-2 0 0 0,3-2 7 0 0,0 0 0 0 0,0 0 0 0 0,7-12 0 0 0,4-7-1988 0 0,23-47 0 0 0,-27 42 572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09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 17711 0 0,'0'0'811'0'0,"-2"1"-19"0"0,-4 11-414 0 0,1-1 0 0 0,0 1 1 0 0,0 0-1 0 0,1 0 0 0 0,1 1 0 0 0,0-1 0 0 0,1 1 1 0 0,-1 14-1 0 0,0 18 513 0 0,4 45 1 0 0,-1-89-900 0 0,1 18 87 0 0,1 0 1 0 0,1 0-1 0 0,6 23 1 0 0,-7-34-201 0 0,0 0 0 0 0,1 0 1 0 0,0-1-1 0 0,0 1 0 0 0,1 0 1 0 0,0-1-1 0 0,1 0 0 0 0,-1 0 1 0 0,1 0-1 0 0,6 6 0 0 0,-9-12-93 0 0,0 1 1 0 0,0-1-1 0 0,0 1 0 0 0,0-1 0 0 0,1 0 0 0 0,-1 0 0 0 0,0 0 1 0 0,0 0-1 0 0,1 0 0 0 0,-1-1 0 0 0,0 1 0 0 0,1-1 0 0 0,-1 1 0 0 0,1-1 1 0 0,-1 0-1 0 0,1 0 0 0 0,-1 0 0 0 0,1 0 0 0 0,-1 0 0 0 0,1-1 1 0 0,-1 1-1 0 0,0-1 0 0 0,1 0 0 0 0,-1 1 0 0 0,0-1 0 0 0,1 0 1 0 0,-1 0-1 0 0,0-1 0 0 0,0 1 0 0 0,3-2 0 0 0,9-9-1624 0 0</inkml:trace>
  <inkml:trace contextRef="#ctx0" brushRef="#br0" timeOffset="1">293 221 5528 0 0,'0'0'497'0'0,"-2"13"158"0"0,-1 15 2253 0 0,3-20-1369 0 0,1-1 1 0 0,0 1-1 0 0,0 0 0 0 0,0-1 1 0 0,1 0-1 0 0,1 1 0 0 0,3 7 1 0 0,5 6 108 0 0,-8-15-1662 0 0,1-1 0 0 0,1 1-1 0 0,-1-1 1 0 0,1 0 0 0 0,7 7-1 0 0,-9-10 5 0 0,0-1 1 0 0,0 1-1 0 0,-1 0 0 0 0,1-1 0 0 0,0 1 0 0 0,0-1 0 0 0,1 0 0 0 0,-1 0 1 0 0,0 0-1 0 0,0 0 0 0 0,0-1 0 0 0,1 1 0 0 0,4-1 0 0 0,-1 1-260 0 0,0-2 0 0 0,0 1 0 0 0,0-1-1 0 0,-1 0 1 0 0,1-1 0 0 0,0 1 0 0 0,0-1-1 0 0,-1-1 1 0 0,1 1 0 0 0,-1-1 0 0 0,0 0-1 0 0,0 0 1 0 0,0-1 0 0 0,0 0 0 0 0,-1 0-1 0 0,1-1 1 0 0,-1 1 0 0 0,5-6 0 0 0,-6 5 60 0 0,25-29-1528 0 0,-27 32 1651 0 0,0 0 0 0 0,-1-1 1 0 0,1 0-1 0 0,-1 1 1 0 0,0-1-1 0 0,1 0 1 0 0,-1 0-1 0 0,0 0 1 0 0,-1 0-1 0 0,1 0 1 0 0,0-4-1 0 0,-1 6 137 0 0,0 1 1 0 0,0 0-1 0 0,0 0 0 0 0,0 0 0 0 0,0 0 0 0 0,0 0 0 0 0,-1 0 0 0 0,1 0 1 0 0,0-1-1 0 0,0 1 0 0 0,0 0 0 0 0,0 0 0 0 0,0 0 0 0 0,0 0 1 0 0,-1 0-1 0 0,1 0 0 0 0,0 0 0 0 0,0 0 0 0 0,0 0 0 0 0,0 0 0 0 0,0 0 1 0 0,-1 0-1 0 0,1 0 0 0 0,0 0 0 0 0,0 0 0 0 0,0 0 0 0 0,0 0 1 0 0,0 0-1 0 0,-1 0 0 0 0,1 0 0 0 0,0 0 0 0 0,0 0 0 0 0,0 0 1 0 0,0 0-1 0 0,0 0 0 0 0,0 0 0 0 0,-1 0 0 0 0,1 1 0 0 0,0-1 0 0 0,0 0 1 0 0,0 0-1 0 0,0 0 0 0 0,0 0 0 0 0,0 0 0 0 0,0 0 0 0 0,-1 1 1 0 0,-5 3 1000 0 0,-5 6 307 0 0,0 0-1 0 0,1 1 0 0 0,0 0 1 0 0,-12 20-1 0 0,-7 7-245 0 0,-3 3-560 0 0,1 2 1 0 0,2 0-1 0 0,2 2 1 0 0,-27 61-1 0 0,49-97-1154 0 0,-9 22 1356 0 0,13-17-3113 0 0,1-13 2070 0 0,0-1 0 0 0,0 1 0 0 0,0-1-1 0 0,1 0 1 0 0,-1 1 0 0 0,0-1 0 0 0,0 1-1 0 0,0-1 1 0 0,1 0 0 0 0,-1 1 0 0 0,0-1-1 0 0,1 1 1 0 0,-1-1 0 0 0,0 0 0 0 0,1 0-1 0 0,-1 1 1 0 0,1-1 0 0 0,-1 0 0 0 0,0 0-1 0 0,1 1 1 0 0,-1-1 0 0 0,1 0 0 0 0,0 0-1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15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 21191 0 0,'-3'4'1027'0'0,"2"-1"-905"0"0,0 0 0 0 0,0 0 0 0 0,0 0 0 0 0,1 0 0 0 0,-1 0 0 0 0,1 0 0 0 0,0 1 0 0 0,0-1 0 0 0,0 0 0 0 0,0 3 0 0 0,7 35-216 0 0,-3-21 219 0 0,-4-17-68 0 0,34 254 1862 0 0,-6 10-1919 0 0,-12-149-829 0 0,-12-86-1135 0 0,-5-20 941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16.3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9 166 21079 0 0,'-8'-5'2280'0'0,"13"0"-2280"0"0,4-2 0 0 0,5-1 0 0 0,2-2 384 0 0,7 0 32 0 0,2-3 8 0 0,10-1 0 0 0,1-2-240 0 0,7 3-56 0 0,-2 1 0 0 0,7-1-8 0 0,-3 4-760 0 0,3-1-144 0 0,-5-1-32 0 0,4 2-8599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16.7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0 15632 0 0,'0'0'1417'0'0,"-1"1"-1053"0"0,-2 1-159 0 0,1 0 1 0 0,0 0-1 0 0,0 0 0 0 0,0 1 1 0 0,0-1-1 0 0,0 1 1 0 0,1-1-1 0 0,-1 1 0 0 0,1-1 1 0 0,0 1-1 0 0,0 0 1 0 0,0 0-1 0 0,0 0 0 0 0,-1 5 1 0 0,-1 8 148 0 0,-2 22 1 0 0,5-36-343 0 0,-4 59 449 0 0,4-1 0 0 0,2 1 0 0 0,2-1 0 0 0,13 61-1 0 0,-3-62-460 0 0,36 99 0 0 0,-38-122 0 0 0,-10-31 67 0 0,0-1 0 0 0,0 1 0 0 0,1 0 0 0 0,-1-1-1 0 0,1 0 1 0 0,0 1 0 0 0,0-1 0 0 0,1 0 0 0 0,-1-1 0 0 0,1 1-1 0 0,7 5 1 0 0,-9-7-31 0 0,0-1-1 0 0,0 0 0 0 0,0 1 1 0 0,1-1-1 0 0,-1 0 0 0 0,0 0 0 0 0,1 0 1 0 0,-1-1-1 0 0,1 1 0 0 0,-1 0 1 0 0,1-1-1 0 0,-1 0 0 0 0,1 0 1 0 0,-1 0-1 0 0,1 0 0 0 0,-1 0 0 0 0,1 0 1 0 0,-1 0-1 0 0,1-1 0 0 0,-1 1 1 0 0,1-1-1 0 0,-1 0 0 0 0,1 0 1 0 0,-1 0-1 0 0,4-2 0 0 0,1-2-7 0 0,0 0-1 0 0,-1 0 1 0 0,0-1-1 0 0,0 1 1 0 0,0-1-1 0 0,-1-1 1 0 0,0 1-1 0 0,5-9 1 0 0,32-60 742 0 0,6-15 557 0 0,-48 89-1322 0 0,0 1 0 0 0,0 0-1 0 0,0-1 1 0 0,0 1-1 0 0,1 0 1 0 0,-1 0-1 0 0,0-1 1 0 0,0 1-1 0 0,0 0 1 0 0,0 0-1 0 0,1-1 1 0 0,-1 1-1 0 0,0 0 1 0 0,0 0-1 0 0,0-1 1 0 0,1 1-1 0 0,-1 0 1 0 0,0 0-1 0 0,0 0 1 0 0,1 0-1 0 0,-1-1 1 0 0,0 1-1 0 0,0 0 1 0 0,1 0-1 0 0,-1 0 1 0 0,0 0-1 0 0,1 0 1 0 0,-1 0-1 0 0,0 0 1 0 0,1 0-1 0 0,-1 0 1 0 0,0 0-1 0 0,0 0 1 0 0,1 0-1 0 0,-1 0 1 0 0,0 0-1 0 0,1 0 1 0 0,-1 0-1 0 0,0 0 1 0 0,0 0-1 0 0,1 0 1 0 0,-1 1-1 0 0,0-1 1 0 0,1 0-1 0 0,-1 0 1 0 0,0 0-1 0 0,7 10 633 0 0,-7-9-524 0 0,9 17 484 0 0,8 26-1 0 0,7 16-672 0 0,-20-53 79 0 0,0 0 1 0 0,0 1-1 0 0,0-1 0 0 0,1-1 1 0 0,0 1-1 0 0,1-1 1 0 0,10 10-1 0 0,-14-14 8 0 0,0-1 0 0 0,0 1-1 0 0,0-1 1 0 0,0 0 0 0 0,0 0 0 0 0,1 0 0 0 0,-1 0 0 0 0,0 0-1 0 0,0 0 1 0 0,1-1 0 0 0,-1 1 0 0 0,1-1 0 0 0,-1 1 0 0 0,0-1-1 0 0,1 0 1 0 0,-1 0 0 0 0,1 0 0 0 0,-1-1 0 0 0,1 1 0 0 0,-1 0-1 0 0,0-1 1 0 0,1 0 0 0 0,-1 1 0 0 0,0-1 0 0 0,1 0 0 0 0,-1 0-1 0 0,0-1 1 0 0,0 1 0 0 0,0 0 0 0 0,4-4 0 0 0,3-2 3 0 0,0-1 1 0 0,0 0 0 0 0,-1-1-1 0 0,0 0 1 0 0,0 0-1 0 0,-1-1 1 0 0,7-11-1 0 0,-11 15 32 0 0,0 1 0 0 0,0-1 0 0 0,0 1 0 0 0,-1-1 0 0 0,0 0 0 0 0,0 0 0 0 0,-1 0-1 0 0,1-1 1 0 0,-1 1 0 0 0,-1 0 0 0 0,1 0 0 0 0,-1-1 0 0 0,0 1 0 0 0,0 0 0 0 0,-3-9-1 0 0,3 13-31 0 0,0 1-1 0 0,-1-1 0 0 0,1 0 0 0 0,-1 1 0 0 0,1-1 0 0 0,-1 1 0 0 0,0-1 0 0 0,0 1 0 0 0,0-1 1 0 0,0 1-1 0 0,0 0 0 0 0,0-1 0 0 0,0 1 0 0 0,0 0 0 0 0,0 0 0 0 0,-1 0 0 0 0,1 0 1 0 0,0 0-1 0 0,-1 0 0 0 0,1 0 0 0 0,-1 0 0 0 0,1 1 0 0 0,-1-1 0 0 0,1 0 0 0 0,-1 1 1 0 0,1-1-1 0 0,-1 1 0 0 0,0 0 0 0 0,-2-1 0 0 0,1 1 4 0 0,1 1 0 0 0,0-1 0 0 0,0 0 0 0 0,-1 1 0 0 0,1-1 0 0 0,0 1 0 0 0,0 0 0 0 0,-1 0-1 0 0,1 0 1 0 0,0 0 0 0 0,0 0 0 0 0,0 0 0 0 0,0 1 0 0 0,0-1 0 0 0,1 1 0 0 0,-1-1 0 0 0,0 1 0 0 0,1-1 0 0 0,-1 1 0 0 0,-2 4 0 0 0,-2 3-15 0 0,1 1 1 0 0,0 0 0 0 0,0 0-1 0 0,1 1 1 0 0,1-1 0 0 0,-1 1-1 0 0,2 0 1 0 0,-1 0 0 0 0,2 0-1 0 0,-1 0 1 0 0,2 0 0 0 0,-1 0-1 0 0,1 1 1 0 0,1-1 0 0 0,0 0-1 0 0,1 0 1 0 0,0 0 0 0 0,1 0-1 0 0,4 13 1 0 0,-5-19-161 0 0,1-1 0 0 0,-1 1 0 0 0,1-1 1 0 0,0 1-1 0 0,0-1 0 0 0,0 0 0 0 0,0 0 0 0 0,1 0 0 0 0,0-1 1 0 0,0 1-1 0 0,0-1 0 0 0,0 0 0 0 0,0 0 0 0 0,1 0 0 0 0,-1-1 0 0 0,1 1 1 0 0,0-1-1 0 0,0 0 0 0 0,-1 0 0 0 0,1-1 0 0 0,1 0 0 0 0,4 1 0 0 0,5 0-954 0 0,0-1-1 0 0,0 0 0 0 0,0-1 0 0 0,0 0 0 0 0,0-2 0 0 0,21-4 0 0 0,1-1-7633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17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43 271 14744 0 0,'-11'-5'1568'0'0,"10"5"-1348"0"0,0 0 0 0 0,0 1 0 0 0,-1-1 1 0 0,1 1-1 0 0,0-1 0 0 0,0 1 0 0 0,0-1 1 0 0,0 1-1 0 0,0 0 0 0 0,0-1 0 0 0,0 1 1 0 0,0 0-1 0 0,1 0 0 0 0,-1 0 0 0 0,0 0 1 0 0,0 0-1 0 0,1 0 0 0 0,-1 0 0 0 0,0 0 1 0 0,1 0-1 0 0,-1 0 0 0 0,1 0 0 0 0,0 0 1 0 0,-1 0-1 0 0,1 0 0 0 0,-1 2 0 0 0,-5 32 1032 0 0,3 64-704 0 0,3-74-524 0 0,0-16-299 0 0,1-1-1 0 0,1 1 1 0 0,-1 0 0 0 0,2-1-1 0 0,4 14 1 0 0,-2-11-1252 0 0</inkml:trace>
  <inkml:trace contextRef="#ctx0" brushRef="#br0" timeOffset="1">144 3 15520 0 0,'0'0'1519'0'0,"-3"-2"-1359"0"0,-3 2-352 0 0,1 5-344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17.5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0 290 8752 0 0,'0'0'673'0'0,"6"2"1659"0"0,-4-2-1963 0 0,0-1-1 0 0,0 1 1 0 0,-1 0 0 0 0,1-1 0 0 0,0 1-1 0 0,0-1 1 0 0,-1 0 0 0 0,1 1 0 0 0,0-1-1 0 0,-1 0 1 0 0,1 0 0 0 0,0 0-1 0 0,-1 0 1 0 0,1-1 0 0 0,-1 1 0 0 0,0 0-1 0 0,1 0 1 0 0,-1-1 0 0 0,0 1 0 0 0,0-1-1 0 0,1-2 1 0 0,3-4 88 0 0,-1 0 1 0 0,-1 0-1 0 0,4-10 1 0 0,-4 11-136 0 0,18-44 1237 0 0,33-55 0 0 0,-34 68-1156 0 0,-6 16-274 0 0,-14 22-129 0 0,0-1 0 0 0,0 1 0 0 0,1 0 0 0 0,-1 0 0 0 0,0 0 0 0 0,0 0 0 0 0,0 0 0 0 0,1-1 0 0 0,-1 1 0 0 0,0 0 0 0 0,0 0 0 0 0,1 0 0 0 0,-1 0 0 0 0,0 0 0 0 0,0 0 0 0 0,1 0 0 0 0,-1 0 0 0 0,0 0 0 0 0,1 0 0 0 0,-1 0 0 0 0,0 0 0 0 0,0 0 0 0 0,1 0 0 0 0,-1 0 0 0 0,0 0 0 0 0,0 0 0 0 0,1 0 0 0 0,-1 0 0 0 0,0 0 0 0 0,0 0 0 0 0,1 1 0 0 0,-1-1 0 0 0,0 0 0 0 0,0 0 0 0 0,1 0 0 0 0,-1 0 0 0 0,0 1 0 0 0,0-1 0 0 0,0 0 0 0 0,1 0 0 0 0,-1 0 0 0 0,0 1 0 0 0,0-1 0 0 0,6 8 11 0 0,0 7 23 0 0,0 1 0 0 0,5 26 0 0 0,-8-29 51 0 0,0 1-1 0 0,1-1 1 0 0,1 0 0 0 0,9 19-1 0 0,-14-31-77 0 0,0 0 0 0 0,1-1-1 0 0,-1 1 1 0 0,1 0 0 0 0,-1 0-1 0 0,1-1 1 0 0,-1 1 0 0 0,1-1-1 0 0,-1 1 1 0 0,1 0 0 0 0,-1-1-1 0 0,1 1 1 0 0,0-1 0 0 0,-1 1-1 0 0,1-1 1 0 0,0 0 0 0 0,0 1-1 0 0,-1-1 1 0 0,1 0 0 0 0,0 1-1 0 0,0-1 1 0 0,0 0 0 0 0,-1 0 0 0 0,1 0-1 0 0,0 1 1 0 0,0-1 0 0 0,0 0-1 0 0,-1 0 1 0 0,1-1 0 0 0,0 1-1 0 0,0 0 1 0 0,0 0 0 0 0,0 0-1 0 0,-1 0 1 0 0,1-1 0 0 0,0 1-1 0 0,0 0 1 0 0,-1-1 0 0 0,1 1-1 0 0,0 0 1 0 0,0-1 0 0 0,-1 1-1 0 0,1-1 1 0 0,-1 1 0 0 0,1-1-1 0 0,0 0 1 0 0,-1 1 0 0 0,2-2-1 0 0,3-4-141 0 0,0 0-1 0 0,-1 0 1 0 0,1 0-1 0 0,3-8 1 0 0,-7 12 35 0 0,10-17-1789 0 0,0-1-3717 0 0,0-3-2248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17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0 5064 0 0,'-3'6'528'0'0,"-1"4"1519"0"0,1 1-1 0 0,1-1 1 0 0,0 0 0 0 0,0 1 0 0 0,0 16-1 0 0,3 57 4688 0 0,1-15-6343 0 0,-2 28-62 0 0,21 163 0 0 0,-16-228-802 0 0,1-1 0 0 0,2 1-1 0 0,14 36 1 0 0,-18-57-554 0 0</inkml:trace>
  <inkml:trace contextRef="#ctx0" brushRef="#br0" timeOffset="1">2 411 11976 0 0,'-2'-20'1634'0'0,"2"20"-1280"0"0,1-1 0 0 0,-1 0 0 0 0,0 1 0 0 0,0-1 0 0 0,1 0 0 0 0,-1 1-1 0 0,0-1 1 0 0,1 0 0 0 0,-1 1 0 0 0,1-1 0 0 0,-1 1 0 0 0,1-1 0 0 0,-1 1 0 0 0,1-1-1 0 0,-1 1 1 0 0,1-1 0 0 0,0 1 0 0 0,1-1 0 0 0,14-3 2573 0 0,-8 4-2767 0 0,-1 1 0 0 0,1 0 0 0 0,7 2-1 0 0,-9-2 3 0 0,22 5-202 0 0,29 12-1 0 0,13 2-2899 0 0,-47-15 1434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00:40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28 16903 0 0,'-1'1'771'0'0,"-15"16"254"0"0,9-10-900 0 0,1 1 1 0 0,-1-1-1 0 0,1 1 1 0 0,-7 13-1 0 0,8-13 211 0 0,1 0 1 0 0,0 1-1 0 0,0 0 0 0 0,1-1 1 0 0,0 1-1 0 0,1 0 0 0 0,0 0 1 0 0,0 1-1 0 0,1-1 0 0 0,0 0 1 0 0,1 10-1 0 0,0-14-253 0 0,1 0 0 0 0,0 0 0 0 0,0-1 0 0 0,0 1 0 0 0,1 0 1 0 0,-1 0-1 0 0,4 5 0 0 0,-5-9-55 0 0,1 0 0 0 0,-1 0 0 0 0,1-1 0 0 0,0 1 0 0 0,0 0 0 0 0,-1 0 0 0 0,1 0 0 0 0,0-1 0 0 0,0 1 1 0 0,0 0-1 0 0,0-1 0 0 0,0 1 0 0 0,0 0 0 0 0,0-1 0 0 0,0 0 0 0 0,0 1 0 0 0,0-1 0 0 0,0 1 0 0 0,0-1 0 0 0,0 0 0 0 0,0 0 0 0 0,0 0 1 0 0,0 0-1 0 0,0 0 0 0 0,0 0 0 0 0,1 0 0 0 0,-1 0 0 0 0,0 0 0 0 0,0 0 0 0 0,0 0 0 0 0,0-1 0 0 0,0 1 0 0 0,0-1 0 0 0,0 1 1 0 0,0-1-1 0 0,0 1 0 0 0,0-1 0 0 0,0 1 0 0 0,1-2 0 0 0,3 0 37 0 0,-1-1 0 0 0,1-1 1 0 0,-1 1-1 0 0,0-1 0 0 0,0 1 1 0 0,0-1-1 0 0,5-7 0 0 0,-1 0-53 0 0,12-23-1 0 0,-10 13 262 0 0,12-35 0 0 0,-4 9 179 0 0,-3-4 40 0 0,-14 42-119 0 0,-5 21-239 0 0,1 16-157 0 0,1 0-1 0 0,2 38 1 0 0,1-59-98 0 0,0 0 1 0 0,0 1-1 0 0,1-1 1 0 0,5 11-1 0 0,-5-11-260 0 0,-1-5 153 0 0,0 1 0 0 0,0-1 1 0 0,0 0-1 0 0,0 0 0 0 0,0 0 0 0 0,1 0 0 0 0,-1-1 1 0 0,4 4-1 0 0,9 5-6553 0 0,0-5-898 0 0</inkml:trace>
  <inkml:trace contextRef="#ctx0" brushRef="#br0" timeOffset="1">430 97 10592 0 0,'-2'11'1136'0'0,"3"-7"-434"0"0,0-1 0 0 0,0 0 1 0 0,0 1-1 0 0,0-1 0 0 0,1 0 1 0 0,-1 0-1 0 0,1 0 0 0 0,0 0 1 0 0,0 0-1 0 0,0 0 0 0 0,5 5 1 0 0,0 1 782 0 0,-3-4-1493 0 0,0 0 0 0 0,0 1 1 0 0,1-1-1 0 0,-1-1 0 0 0,1 1 0 0 0,1-1 1 0 0,-1 0-1 0 0,0 0 0 0 0,1 0 1 0 0,0-1-1 0 0,0 0 0 0 0,0 0 0 0 0,0 0 1 0 0,0-1-1 0 0,1 0 0 0 0,-1 0 1 0 0,1-1-1 0 0,-1 0 0 0 0,1 0 0 0 0,0 0 1 0 0,0-1-1 0 0,10 0 0 0 0,1-2-952 0 0,-3 1-2594 0 0,27-6 1 0 0,-19 0-2251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18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0 182 4608 0 0,'0'0'353'0'0,"11"8"126"0"0,-5-6 771 0 0,0 0 1 0 0,0-1-1 0 0,1 1 1 0 0,-1-1-1 0 0,0 0 1 0 0,1-1 0 0 0,-1 0-1 0 0,9 0 1 0 0,-6-1-619 0 0,-1-1 1 0 0,1 1 0 0 0,-1-1-1 0 0,0-1 1 0 0,14-5 0 0 0,-10 2-253 0 0,0-1 0 0 0,0 0 0 0 0,0-1-1 0 0,-1 0 1 0 0,0-1 0 0 0,0 0 0 0 0,13-16 0 0 0,-19 18-129 0 0,1 1 1 0 0,-2-1-1 0 0,9-15 0 0 0,-12 20-204 0 0,1-1-1 0 0,-1 0 1 0 0,0 0-1 0 0,0 0 0 0 0,0 0 1 0 0,0 0-1 0 0,-1 0 0 0 0,1 0 1 0 0,-1 0-1 0 0,0 0 0 0 0,0 0 1 0 0,0 0-1 0 0,0-5 1 0 0,0 7-31 0 0,-1 1 1 0 0,1-1-1 0 0,0 0 1 0 0,0 1-1 0 0,-1-1 1 0 0,1 0-1 0 0,0 1 1 0 0,-1-1-1 0 0,1 0 1 0 0,0 1-1 0 0,-1-1 1 0 0,1 1-1 0 0,-1-1 1 0 0,1 1-1 0 0,-1-1 1 0 0,1 1-1 0 0,-1-1 1 0 0,0 1-1 0 0,1-1 1 0 0,-1 1-1 0 0,1 0 1 0 0,-1-1-1 0 0,0 1 1 0 0,1 0-1 0 0,-1 0 1 0 0,0-1-1 0 0,0 1 1 0 0,1 0-1 0 0,-1 0 1 0 0,0 0-1 0 0,1 0 1 0 0,-1 0-1 0 0,0 0 1 0 0,0 0-1 0 0,1 0 1 0 0,-1 0-1 0 0,0 0 1 0 0,1 1-1 0 0,-1-1 1 0 0,0 0-1 0 0,1 0 1 0 0,-1 1-1 0 0,0-1 1 0 0,-4 2 113 0 0,1 0 1 0 0,0 1 0 0 0,-1-1 0 0 0,-6 7 0 0 0,1-1-84 0 0,1 1 0 0 0,1 0 1 0 0,0 0-1 0 0,0 1 1 0 0,0 0-1 0 0,2 0 0 0 0,-1 1 1 0 0,1 0-1 0 0,1 0 1 0 0,0 1-1 0 0,0-1 1 0 0,1 1-1 0 0,1 0 0 0 0,0 0 1 0 0,0 0-1 0 0,1 1 1 0 0,1-1-1 0 0,0 1 0 0 0,1-1 1 0 0,0 0-1 0 0,1 1 1 0 0,3 12-1 0 0,-4-22-47 0 0,1 0-1 0 0,0 0 1 0 0,0 0-1 0 0,0 0 1 0 0,0 0 0 0 0,1 0-1 0 0,-1 0 1 0 0,1-1-1 0 0,-1 1 1 0 0,1-1-1 0 0,0 1 1 0 0,0-1 0 0 0,0 0-1 0 0,0 0 1 0 0,1 0-1 0 0,-1 0 1 0 0,1 0-1 0 0,-1 0 1 0 0,1 0-1 0 0,0-1 1 0 0,-1 0 0 0 0,1 1-1 0 0,0-1 1 0 0,0 0-1 0 0,0 0 1 0 0,0-1-1 0 0,5 2 1 0 0,-3-2-279 0 0,0 1-1 0 0,0-1 1 0 0,-1-1 0 0 0,1 1-1 0 0,0 0 1 0 0,0-1 0 0 0,-1 0-1 0 0,1 0 1 0 0,-1-1 0 0 0,1 1 0 0 0,-1-1-1 0 0,1 0 1 0 0,-1 0 0 0 0,0 0-1 0 0,0-1 1 0 0,0 1 0 0 0,5-5-1 0 0,11-11-8047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18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14 275 10592 0 0,'-1'-1'198'0'0,"1"0"-134"0"0,-1 0 1 0 0,1 0 0 0 0,-1 0 0 0 0,1 0-1 0 0,-1 1 1 0 0,1-1 0 0 0,-1 0-1 0 0,1 0 1 0 0,-1 1 0 0 0,1-1 0 0 0,-1 1-1 0 0,0-1 1 0 0,-1 0 0 0 0,-2 1 2009 0 0,4 7 92 0 0,1-1 0 0 0,0 1 0 0 0,3 12 0 0 0,2 1-1493 0 0,9 19 0 0 0,-8-22-767 0 0,7 28-1 0 0,-5-5 1207 0 0,-6-22-824 0 0,1 0 0 0 0,11 31 0 0 0,-14-48-285 0 0,0 8 925 0 0,0-10-419 0 0,3-15-164 0 0,3-26 0 0 0,-6 29-199 0 0,1-1-1 0 0,1 0 1 0 0,8-22-1 0 0,-4 18-101 0 0,-1 1 28 0 0,0 1 0 0 0,1 0 0 0 0,1 0 0 0 0,12-17 0 0 0,-18 30-114 0 0,0 0-1 0 0,0 0 0 0 0,1 0 0 0 0,-1 0 0 0 0,1 1 0 0 0,0-1 0 0 0,0 1 0 0 0,0-1 0 0 0,0 1 0 0 0,0 0 0 0 0,0 0 0 0 0,1 0 0 0 0,-1 1 0 0 0,1-1 0 0 0,-1 1 1 0 0,1 0-1 0 0,0 0 0 0 0,-1 0 0 0 0,1 0 0 0 0,0 1 0 0 0,0 0 0 0 0,0-1 0 0 0,-1 1 0 0 0,1 1 0 0 0,5 0 0 0 0,-4 0-288 0 0,-1 1 0 0 0,0-1 0 0 0,1 1 0 0 0,-1 0 0 0 0,0 1 0 0 0,0-1-1 0 0,0 1 1 0 0,-1-1 0 0 0,1 1 0 0 0,0 0 0 0 0,-1 1 0 0 0,0-1 0 0 0,0 1 0 0 0,4 5 0 0 0,1 2-1222 0 0,-1 1 1 0 0,0-1 0 0 0,9 23 0 0 0,-4-5 542 0 0,-1-4-344 0 0,-1 2 0 0 0,8 31 0 0 0,27 100 5738 0 0,-39-146-3588 0 0,-6-11-699 0 0,1 0 0 0 0,0-1 0 0 0,-1 1 0 0 0,1 0 0 0 0,-1 0 0 0 0,1 0 0 0 0,-1 0 1 0 0,0 0-1 0 0,0 0 0 0 0,1 0 0 0 0,-1 3 2562 0 0,1-5-2498 0 0,-1 0 0 0 0,1 1-1 0 0,-1-1 1 0 0,1 0-1 0 0,-1 0 1 0 0,1 0-1 0 0,-1 0 1 0 0,0 0 0 0 0,1 0-1 0 0,-1 0 1 0 0,0 1-1 0 0,0-1 1 0 0,0 0 0 0 0,1 0-1 0 0,-1 0 1 0 0,0 0-1 0 0,-1-2 1 0 0,-13-198 3939 0 0,7 141-3688 0 0,3 0 1 0 0,4-100-1 0 0,2 144-304 0 0,0-1 0 0 0,1 1-1 0 0,1-1 1 0 0,1 1 0 0 0,0 0-1 0 0,8-15 1 0 0,-10 25-55 0 0,0 0-1 0 0,0 1 1 0 0,1-1 0 0 0,-1 1-1 0 0,1 0 1 0 0,1 0 0 0 0,-1 1-1 0 0,7-6 1 0 0,-8 8-38 0 0,1-1 0 0 0,-1 1 0 0 0,1 0 0 0 0,0 0 1 0 0,0 0-1 0 0,0 1 0 0 0,0-1 0 0 0,0 1 0 0 0,0 0 0 0 0,1 0 1 0 0,-1 0-1 0 0,0 1 0 0 0,7-1 0 0 0,-8 1-34 0 0,0 1-1 0 0,0-1 0 0 0,0 0 1 0 0,0 1-1 0 0,0 0 1 0 0,0 0-1 0 0,0 0 0 0 0,0 0 1 0 0,0 0-1 0 0,0 0 1 0 0,0 1-1 0 0,0-1 0 0 0,4 5 1 0 0,-3-3-61 0 0,0 1-1 0 0,-1 0 1 0 0,1 0 0 0 0,-1 0 0 0 0,0 0 0 0 0,0 0-1 0 0,4 9 1 0 0,-2 0-137 0 0,0 1 1 0 0,0-1-1 0 0,-1 1 0 0 0,-1 0 1 0 0,2 15-1 0 0,-4-22-309 0 0,0-1 0 0 0,0 1-1 0 0,-1-1 1 0 0,0 1 0 0 0,0-1 0 0 0,-1 1 0 0 0,1-1-1 0 0,-1 0 1 0 0,-1 1 0 0 0,1-1 0 0 0,-1 0-1 0 0,0 0 1 0 0,-1 0 0 0 0,1 0 0 0 0,-7 9-1 0 0,1-2-1573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19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0 4144 0 0,'-12'1'513'0'0,"-29"6"14601"0"0,61-8-12442 0 0,-16 1-2584 0 0,74-5 324 0 0,-64 5-1924 0 0,26 4 0 0 0,-8 3-5759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19.5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2 2760 0 0,'-17'-2'5912'0'0,"1"4"2906"0"0,12-2-8465 0 0,0 0 0 0 0,1 0-1 0 0,-1 1 1 0 0,1 0 0 0 0,-1 0 0 0 0,-5 2-1 0 0,1 1-140 0 0,1 0-1 0 0,0 1 0 0 0,0 0 1 0 0,1 0-1 0 0,-1 0 0 0 0,1 1 1 0 0,0 0-1 0 0,1 0 0 0 0,0 1 1 0 0,0 0-1 0 0,0 0 0 0 0,-5 9 0 0 0,-4 12 159 0 0,-21 55-1 0 0,30-68-292 0 0,0-1 0 0 0,2 1 0 0 0,0 0 0 0 0,0 0 0 0 0,1 1 0 0 0,1 19 1 0 0,1-34-35 0 0,0 1 0 0 0,0 0 1 0 0,0 0-1 0 0,0 0 1 0 0,1 0-1 0 0,-1-1 0 0 0,1 1 1 0 0,0 0-1 0 0,-1 0 0 0 0,1-1 1 0 0,0 1-1 0 0,0 0 1 0 0,0-1-1 0 0,0 1 0 0 0,2 2 1 0 0,-2-4-30 0 0,0 1 0 0 0,-1 0 1 0 0,1-1-1 0 0,0 1 0 0 0,0-1 1 0 0,-1 1-1 0 0,1-1 0 0 0,0 0 1 0 0,0 1-1 0 0,0-1 0 0 0,0 0 1 0 0,0 0-1 0 0,-1 1 0 0 0,1-1 1 0 0,0 0-1 0 0,0 0 0 0 0,0 0 0 0 0,0 0 1 0 0,0 0-1 0 0,0 0 0 0 0,0 0 1 0 0,0-1-1 0 0,0 1 0 0 0,-1 0 1 0 0,1 0-1 0 0,0-1 0 0 0,0 1 1 0 0,0-1-1 0 0,0 1 0 0 0,-1 0 1 0 0,1-1-1 0 0,1 0 0 0 0,9-7 45 0 0,1 0-1 0 0,-2-1 0 0 0,1 0 0 0 0,-2-1 1 0 0,1 0-1 0 0,15-22 0 0 0,3-11 412 0 0,35-70-1 0 0,-62 109-312 0 0,1 1 0 0 0,0-1 1 0 0,0 1-1 0 0,1-1 0 0 0,-1 1 0 0 0,5-5 1 0 0,-7 8-158 0 0,1 0 0 0 0,-1 0 1 0 0,0 0-1 0 0,0 0 0 0 0,0 0 1 0 0,0 0-1 0 0,0 0 0 0 0,0 0 1 0 0,0 0-1 0 0,1 0 0 0 0,-1 0 1 0 0,0 0-1 0 0,0 0 0 0 0,0 0 1 0 0,0 0-1 0 0,0 0 0 0 0,0 0 0 0 0,1 0 1 0 0,-1 0-1 0 0,0 0 0 0 0,0 0 1 0 0,0 0-1 0 0,0 0 0 0 0,0 0 1 0 0,0 0-1 0 0,0 0 0 0 0,0 0 1 0 0,1 1-1 0 0,-1-1 0 0 0,0 0 0 0 0,0 0 1 0 0,0 0-1 0 0,0 0 0 0 0,0 0 1 0 0,0 0-1 0 0,0 0 0 0 0,0 0 1 0 0,0 0-1 0 0,0 1 0 0 0,0-1 1 0 0,0 0-1 0 0,0 0 0 0 0,0 0 1 0 0,0 0-1 0 0,1 0 0 0 0,-1 0 0 0 0,0 0 1 0 0,0 1-1 0 0,0-1 0 0 0,0 0 1 0 0,0 0-1 0 0,-1 0 0 0 0,1 0 1 0 0,0 0-1 0 0,0 0 0 0 0,0 1 1 0 0,0-1-1 0 0,0 0 0 0 0,0 0 0 0 0,0 0 1 0 0,0 0-1 0 0,0 0 0 0 0,0 0 1 0 0,0 0-1 0 0,0 13-3 0 0,0-11 2 0 0,-6 85 371 0 0,3-64-197 0 0,1 1 0 0 0,1 0 0 0 0,4 41-1 0 0,-3-62-240 0 0,0-1 1 0 0,1 0-1 0 0,-1 1 0 0 0,1-1 0 0 0,0 0 0 0 0,0 1 0 0 0,0-1 0 0 0,0 0 0 0 0,0 0 0 0 0,0 0 0 0 0,0 0 0 0 0,1 0 0 0 0,-1 0 0 0 0,1 0 0 0 0,0 0 0 0 0,-1-1 0 0 0,1 1 0 0 0,0 0 0 0 0,0-1 0 0 0,3 2 0 0 0,-4-2-147 0 0,1-1 0 0 0,0 1 0 0 0,0 0-1 0 0,0-1 1 0 0,0 0 0 0 0,0 1 0 0 0,0-1-1 0 0,0 0 1 0 0,0 0 0 0 0,0 0 0 0 0,0-1-1 0 0,0 1 1 0 0,0 0 0 0 0,0-1 0 0 0,0 1-1 0 0,0-1 1 0 0,0 0 0 0 0,0 1 0 0 0,0-1-1 0 0,0 0 1 0 0,-1 0 0 0 0,1 0 0 0 0,3-3-1 0 0,8-6-1932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19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145 19 4608 0 0,'-19'-13'-111'0'0,"17"12"956"0"0,0 0 0 0 0,-1 0 0 0 0,1 1 0 0 0,0-1 0 0 0,0 1 0 0 0,-1-1 0 0 0,1 1 0 0 0,0 0 0 0 0,0 0 0 0 0,-4 0 0 0 0,3 1 246 0 0,0-1 0 0 0,1 1-1 0 0,-1-1 1 0 0,0 1 0 0 0,1 0 0 0 0,-1 0 0 0 0,1 1-1 0 0,-5 2 1 0 0,-11 11-274 0 0,13-9-631 0 0,-1 0 0 0 0,1 1-1 0 0,1 0 1 0 0,0-1 0 0 0,0 2 0 0 0,0-1 0 0 0,0 0-1 0 0,1 1 1 0 0,1 0 0 0 0,-1 0 0 0 0,1 0 0 0 0,1 0 0 0 0,-2 15-1 0 0,2-16-154 0 0,1 1-1 0 0,0-1 0 0 0,0 0 0 0 0,1 0 0 0 0,0 0 1 0 0,0 0-1 0 0,1 0 0 0 0,-1 0 0 0 0,2-1 0 0 0,-1 1 0 0 0,1 0 1 0 0,0-1-1 0 0,0 0 0 0 0,1 0 0 0 0,-1 0 0 0 0,8 8 1 0 0,-9-12-28 0 0,1 1 1 0 0,0-1 0 0 0,0 1 0 0 0,1-1 0 0 0,-1 0 0 0 0,0 0 0 0 0,1 0 0 0 0,-1-1 0 0 0,1 1-1 0 0,0-1 1 0 0,-1 0 0 0 0,1 0 0 0 0,0 0 0 0 0,0-1 0 0 0,-1 1 0 0 0,7-1 0 0 0,6 0 22 0 0,0-1-1 0 0,27-5 1 0 0,-14 2-15 0 0,-10 1-11 0 0,1-2 0 0 0,-1 0 0 0 0,0-1 0 0 0,34-15 0 0 0,-43 16-1 0 0,0-1 1 0 0,0 1-1 0 0,-1-2 0 0 0,1 1 1 0 0,9-11-1 0 0,-13 12 3 0 0,-1 0 0 0 0,0-1 0 0 0,0 1 0 0 0,-1-1 0 0 0,0 0 0 0 0,0 0 0 0 0,0 0 0 0 0,0-1 0 0 0,2-8 0 0 0,-6 14 11 0 0,1 0 1 0 0,-1 0-1 0 0,0 0 0 0 0,0 1 1 0 0,1-1-1 0 0,-1 0 0 0 0,0 0 0 0 0,0 0 1 0 0,0 0-1 0 0,0 0 0 0 0,0 0 0 0 0,0 0 1 0 0,-1 0-1 0 0,1 0 0 0 0,0 0 0 0 0,0 0 1 0 0,-1 1-1 0 0,1-1 0 0 0,0 0 1 0 0,-1 0-1 0 0,1 0 0 0 0,-1 0 0 0 0,1 1 1 0 0,-1-1-1 0 0,0 0 0 0 0,1 0 0 0 0,-1 1 1 0 0,0-1-1 0 0,1 1 0 0 0,-1-1 1 0 0,0 0-1 0 0,0 1 0 0 0,1-1 0 0 0,-1 1 1 0 0,0 0-1 0 0,0-1 0 0 0,0 1 0 0 0,0 0 1 0 0,0-1-1 0 0,0 1 0 0 0,0 0 0 0 0,-1 0 1 0 0,-2-1 80 0 0,0 1 0 0 0,1-1 0 0 0,-1 1 0 0 0,0 0 0 0 0,1 0 1 0 0,-1 1-1 0 0,0-1 0 0 0,1 1 0 0 0,-8 2 0 0 0,5-1-15 0 0,0 1-1 0 0,1 1 1 0 0,-1-1-1 0 0,1 1 1 0 0,-1-1 0 0 0,1 2-1 0 0,0-1 1 0 0,1 0-1 0 0,-1 1 1 0 0,1 0-1 0 0,0 0 1 0 0,0 0 0 0 0,0 1-1 0 0,1 0 1 0 0,0-1-1 0 0,0 1 1 0 0,0 0-1 0 0,1 0 1 0 0,0 0 0 0 0,0 1-1 0 0,0-1 1 0 0,1 1-1 0 0,0-1 1 0 0,0 1-1 0 0,1-1 1 0 0,0 1-1 0 0,1 11 1 0 0,0-15-89 0 0,0 1 1 0 0,0-1-1 0 0,1 0 1 0 0,-1 0-1 0 0,1 0 1 0 0,-1 0-1 0 0,1 0 1 0 0,0 0-1 0 0,1 0 0 0 0,-1 0 1 0 0,0-1-1 0 0,1 0 1 0 0,-1 1-1 0 0,1-1 1 0 0,0 0-1 0 0,-1 0 1 0 0,1 0-1 0 0,0 0 0 0 0,0-1 1 0 0,1 1-1 0 0,3 0 1 0 0,0 1-278 0 0,1 0 1 0 0,0-1-1 0 0,0 0 1 0 0,0 0-1 0 0,1-1 1 0 0,-1 0-1 0 0,14-1 0 0 0,17-2-3282 0 0,-25-3-5678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20.2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17503 0 0,'-6'10'12847'0'0,"6"-8"-12628"0"0,-3 7 1009 0 0,1-5-1409 0 0,1-4-112 0 0,1 3 53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6:23.5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1448 232 13824 0 0,'0'0'674'0'0,"-8"-8"152"0"0,2 1-215 0 0,0 0 0 0 0,0-1 0 0 0,0 0 0 0 0,1 0 0 0 0,-5-11 0 0 0,-8-6 1108 0 0,16 22-1566 0 0,0 0 1 0 0,0 0-1 0 0,0 0 1 0 0,-1 0 0 0 0,1 0-1 0 0,-1 1 1 0 0,1-1-1 0 0,-1 1 1 0 0,0 0-1 0 0,0 0 1 0 0,0 0-1 0 0,0 0 1 0 0,0 0 0 0 0,-1 1-1 0 0,1 0 1 0 0,-5-2-1 0 0,-6-1 166 0 0,-1 1 0 0 0,-24-3 0 0 0,8 1 462 0 0,-11-1-410 0 0,23 3-279 0 0,-1 0 0 0 0,-36-13 1 0 0,26 7 72 0 0,0 2 0 0 0,-42-7 1 0 0,1 1 40 0 0,40 8-169 0 0,0 1 0 0 0,0 1 0 0 0,-49 2 0 0 0,-93 18 143 0 0,158-15-171 0 0,-107 18 351 0 0,102-15-299 0 0,0 0-1 0 0,0 2 0 0 0,-36 16 1 0 0,34-11 78 0 0,-34 27-1 0 0,-38 36-74 0 0,45-31-64 0 0,45-40 0 0 0,0 0-1 0 0,0 0 1 0 0,1 1-1 0 0,0 0 1 0 0,0 0-1 0 0,0 0 1 0 0,-2 6-1 0 0,-12 39 21 0 0,13-36 109 0 0,2 0 0 0 0,-1 0 0 0 0,2 0 0 0 0,-1 17 0 0 0,2-23-98 0 0,-1 0 0 0 0,0 0 0 0 0,-3 9 0 0 0,3-9-8 0 0,-1 0 0 0 0,1 0 0 0 0,0 9 0 0 0,-1 10-7 0 0,2-20 5 0 0,-1 0-1 0 0,1 0 0 0 0,0 1 1 0 0,1-1-1 0 0,-1 0 0 0 0,1 0 1 0 0,3 8-1 0 0,2 13 44 0 0,-6-24-49 0 0,1 1 0 0 0,0 0 1 0 0,0-1-1 0 0,0 1 0 0 0,0-1 1 0 0,4 8-1 0 0,5 6 34 0 0,-5-9-14 0 0,0 0 0 0 0,0 0 0 0 0,7 9 0 0 0,107 113 550 0 0,-97-110-488 0 0,2-2 0 0 0,0 0 0 0 0,47 28 0 0 0,54 28 31 0 0,-84-51 149 0 0,2-1 0 0 0,0-3-1 0 0,84 28 1 0 0,-99-42-239 0 0,-1-2 1 0 0,1 0-1 0 0,0-2 1 0 0,0-1-1 0 0,0-2 0 0 0,0 0 1 0 0,0-2-1 0 0,0-1 1 0 0,39-11-1 0 0,-46 9-6 0 0,0-1 0 0 0,-1-2 0 0 0,-1 0 0 0 0,1-1 0 0 0,34-24 0 0 0,-36 21 31 0 0,0-1 0 0 0,-1-1 0 0 0,-1 0 0 0 0,0-1 0 0 0,-1-1 0 0 0,-1 0 0 0 0,16-26 0 0 0,-5 8 17 0 0,-16 22-45 0 0,-1 1-1 0 0,19-19 0 0 0,-8 9-9 0 0,-10 9-21 0 0,0 1-1 0 0,9-18 1 0 0,-16 24 36 0 0,-1 2-22 0 0,-1 1 1 0 0,2 0-1 0 0,-1 0 1 0 0,0 0-1 0 0,3-5 0 0 0,0 3-10 0 0,6-16-9 0 0,-9 19 1 0 0,0-1 0 0 0,-1 0 0 0 0,0 1 0 0 0,1-1 0 0 0,-1 0 0 0 0,-1-3 0 0 0,3-13 0 0 0,19-111 0 0 0,-12 62 0 0 0,-8 60 1 0 0,-1 1 1 0 0,1-1-1 0 0,-1 1 1 0 0,-1 0-1 0 0,1-1 1 0 0,-1 1-1 0 0,-1 0 1 0 0,1-1-1 0 0,-1 1 1 0 0,0 0-1 0 0,-6-12 1 0 0,1 6-20 0 0,0 0 0 0 0,-1 0 1 0 0,-1 1-1 0 0,-18-20 0 0 0,22 25-641 0 0,-1 0 0 0 0,1-1-1 0 0,-7-15 1 0 0,1 3-3405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5:02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15 122 3224 0 0,'-14'11'14602'0'0,"17"-16"-14178"0"0,1 1 0 0 0,0-1 0 0 0,0 0 0 0 0,9-6 0 0 0,6-8 609 0 0,-2 3-399 0 0,-12 11-416 0 0,1 0 0 0 0,-1-1 0 0 0,8-10 0 0 0,-13 15-207 0 0,1 0 63 0 0,0-1 0 0 0,0 1 0 0 0,0-1 0 0 0,0 1 0 0 0,0 0 0 0 0,0-1 1 0 0,1 1-1 0 0,-1 0 0 0 0,0 0 0 0 0,4-2 0 0 0,-5 3 284 0 0,0 16-309 0 0,-2 0 1 0 0,0 0 0 0 0,-6 19 0 0 0,-2 19 372 0 0,9-48-536 0 0,1 0 0 0 0,-1 0 1 0 0,1-1-1 0 0,1 1 0 0 0,0 8 0 0 0,1-7 174 0 0,-1-6 260 0 0,1-1-138 0 0,0 0-1 0 0,0 0 1 0 0,0 0-1 0 0,0-1 1 0 0,-1 1-1 0 0,1-1 1 0 0,4-1-1 0 0,1-3-134 0 0,0-2 1 0 0,0 1-1 0 0,0-1 0 0 0,-1 0 0 0 0,0 0 1 0 0,-1-1-1 0 0,0 0 0 0 0,7-13 0 0 0,3-4 248 0 0,6-13 212 0 0,-18 30-380 0 0,1 1 0 0 0,0-1 0 0 0,0 1-1 0 0,1 0 1 0 0,-1 0 0 0 0,12-12 0 0 0,-16 19-127 0 0,0 0 1 0 0,1 0-1 0 0,-1 1 1 0 0,0-1-1 0 0,0 0 1 0 0,0 0-1 0 0,0 0 1 0 0,0 0-1 0 0,1 0 1 0 0,-1 0-1 0 0,0 0 1 0 0,0 0-1 0 0,0 0 1 0 0,0 0-1 0 0,0 1 1 0 0,0-1-1 0 0,0 0 1 0 0,0 0-1 0 0,1 0 1 0 0,-1 0-1 0 0,0 0 1 0 0,0 0-1 0 0,0 1 1 0 0,0-1-1 0 0,0 0 1 0 0,0 0-1 0 0,0 0 1 0 0,0 0-1 0 0,0 0 1 0 0,0 1-1 0 0,0-1 1 0 0,0 0-1 0 0,0 0 1 0 0,0 0-1 0 0,0 0 1 0 0,0 0-1 0 0,0 1 1 0 0,0-1-1 0 0,0 0 1 0 0,0 0-1 0 0,0 0 1 0 0,0 0-1 0 0,0 0 1 0 0,-1 1-1 0 0,1-1 1 0 0,0 0-1 0 0,-1 11-3 0 0,1-10 4 0 0,-1 18-1 0 0,0-9 4 0 0,1 0-1 0 0,-4 13 1 0 0,-1-8 45 0 0,4-10-37 0 0,-1 1-1 0 0,1 0 0 0 0,0-1 0 0 0,0 1 0 0 0,0 0 1 0 0,1 6-1 0 0,15-27 42 0 0,-7 1 50 0 0,15-27-1 0 0,-19 30-43 0 0,2 1 0 0 0,-1 0 1 0 0,1 1-1 0 0,1-1 0 0 0,9-11 0 0 0,-15 21 5 0 0,-1 1-83 0 0,1 0-1 0 0,0 0 0 0 0,-1 0 1 0 0,1 0-1 0 0,-1 0 1 0 0,1 0-1 0 0,-1 0 0 0 0,0 0 1 0 0,1 0-1 0 0,-1 0 1 0 0,0 1-1 0 0,0 0 0 0 0,0-1-8 0 0,3 16-71 0 0,-2-1 0 0 0,0 1-1 0 0,-2 20 1 0 0,0-2 104 0 0,1-32 74 0 0,0 0-1 0 0,0 0 0 0 0,1 0 0 0 0,-1 0 0 0 0,1 0 0 0 0,-1-1 0 0 0,1 1 0 0 0,1 4 0 0 0,-1-7-77 0 0,-1 0 0 0 0,0 1 0 0 0,0-1 0 0 0,0 0 0 0 0,0 0 0 0 0,0 1 0 0 0,1-1 0 0 0,-1 0 0 0 0,0 1 0 0 0,0-1 0 0 0,0 0 0 0 0,1 0 0 0 0,-1 0 0 0 0,0 1 0 0 0,0-1 0 0 0,1 0 0 0 0,-1 0 0 0 0,0 0 0 0 0,1 1 0 0 0,-1-1 0 0 0,0 0 0 0 0,0 0 0 0 0,1 0 0 0 0,-1 0-1 0 0,0 0 1 0 0,1 0 0 0 0,-1 0 0 0 0,0 0 0 0 0,1 0 0 0 0,-1 0 0 0 0,0 0 0 0 0,1 0 0 0 0,-1 0 0 0 0,0 0 0 0 0,1 0 0 0 0,-1 0 0 0 0,0 0 0 0 0,1 0 0 0 0,8-9 20 0 0,-8 8 9 0 0,6-8 1 0 0,0 0 0 0 0,-1-1 0 0 0,10-18 0 0 0,4-8-5 0 0,6-12 267 0 0,-16 31-200 0 0,-9 16-26 0 0,0 2-63 0 0,0-1 0 0 0,0 1 1 0 0,0 0-1 0 0,0 0 0 0 0,0 0 0 0 0,0 0 0 0 0,0 0 0 0 0,0 0 0 0 0,0 0 1 0 0,-1 0-1 0 0,1 0 0 0 0,0 0 0 0 0,-1 0 0 0 0,1 1 0 0 0,0-1 0 0 0,-1 0 1 0 0,0 0-1 0 0,1 1 0 0 0,-1-1 0 0 0,0 2 0 0 0,5 26-11 0 0,-5 59 18 0 0,1-87-4 0 0,0-1 0 0 0,0 0 0 0 0,0 0 0 0 0,0 0 0 0 0,0 0 0 0 0,0 0 1 0 0,0 0-1 0 0,0 0 0 0 0,0 0 0 0 0,0 0 0 0 0,0 0 0 0 0,0-1 0 0 0,0 1 0 0 0,1-1 0 0 0,3-2 3 0 0,0 0 0 0 0,-1-1 0 0 0,0 1 0 0 0,1-1-1 0 0,-1 0 1 0 0,-1 0 0 0 0,1 0 0 0 0,0-1-1 0 0,-1 1 1 0 0,3-7 0 0 0,18-20 29 0 0,-16 23-28 0 0,-5 5 5 0 0,0-1-1 0 0,1 1 0 0 0,0 0 1 0 0,4-4-1 0 0,-7 7-15 0 0,-1 0 1 0 0,1 0-1 0 0,0 0 0 0 0,0 0 1 0 0,0 0-1 0 0,0 0 0 0 0,0 0 1 0 0,0 0-1 0 0,-1 0 0 0 0,1 0 0 0 0,0 0 1 0 0,0 1-1 0 0,0-1 0 0 0,0 0 1 0 0,-1 0-1 0 0,1 1 0 0 0,0-1 1 0 0,0 1-1 0 0,-1-1 0 0 0,1 1 0 0 0,0-1 1 0 0,-1 1-1 0 0,1-1 0 0 0,0 2 1 0 0,2-1-145 0 0,-2 0-46 0 0,0-1-1 0 0,0 1 1 0 0,0-1-1 0 0,0 0 1 0 0,1 1-1 0 0,-1-1 1 0 0,0 0-1 0 0,0 0 1 0 0,0 0-1 0 0,0 0 1 0 0,0 0-1 0 0,1 0 1 0 0,-1 0 0 0 0,0 0-1 0 0,0-1 1 0 0,2 0-1 0 0,9-5-7560 0 0,-2 1-195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5:03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150 252 2760 0 0,'-5'-10'9736'0'0,"1"6"-8588"0"0,2 3-891 0 0,-1 0 0 0 0,1 0 0 0 0,-1 0 0 0 0,1 0-1 0 0,-1 0 1 0 0,0 0 0 0 0,1 1 0 0 0,-1-1 0 0 0,0 1 0 0 0,0 0 0 0 0,0 0 0 0 0,1 0 0 0 0,-1 0 0 0 0,0 1 0 0 0,0-1 0 0 0,1 1 0 0 0,-1-1 0 0 0,0 1 0 0 0,-2 1 0 0 0,1 0-202 0 0,1 0-1 0 0,0 0 0 0 0,-1 0 1 0 0,1 0-1 0 0,0 0 1 0 0,0 1-1 0 0,0-1 0 0 0,1 1 1 0 0,-1 0-1 0 0,1 0 1 0 0,-1 0-1 0 0,1 0 0 0 0,-2 5 1 0 0,-4 6 246 0 0,1 1 0 0 0,1 0 0 0 0,1 0 0 0 0,-6 26 1 0 0,9-31-254 0 0,0-1 0 0 0,1 1 0 0 0,0 0 0 0 0,1 0 1 0 0,0 0-1 0 0,1 0 0 0 0,0 0 0 0 0,4 16 1 0 0,-5-25-34 0 0,0 0 1 0 0,0 0 0 0 0,1 0-1 0 0,-1 1 1 0 0,0-1 0 0 0,1 0-1 0 0,-1 0 1 0 0,1 0 0 0 0,0 0-1 0 0,-1 0 1 0 0,1 0 0 0 0,0 0-1 0 0,-1 0 1 0 0,1-1 0 0 0,0 1-1 0 0,0 0 1 0 0,0 0 0 0 0,0 0-1 0 0,0-1 1 0 0,0 1 0 0 0,0-1-1 0 0,2 2 1 0 0,-2-2 27 0 0,1 0 0 0 0,-1 0 0 0 0,1 0 0 0 0,-1 0 0 0 0,0 0 0 0 0,1 0 0 0 0,-1-1 1 0 0,1 1-1 0 0,-1 0 0 0 0,0-1 0 0 0,1 1 0 0 0,-1-1 0 0 0,0 1 0 0 0,1-1 0 0 0,1-1 0 0 0,3-3 95 0 0,0 1 1 0 0,-1-1-1 0 0,0 0 1 0 0,0 0-1 0 0,0 0 1 0 0,6-10-1 0 0,28-45 112 0 0,-35 52-156 0 0,0-1-1 0 0,0 0 1 0 0,-1 0 0 0 0,0-1 0 0 0,-1 1 0 0 0,1-1 0 0 0,-2 1 0 0 0,1-13 0 0 0,4-14-45 0 0,33-200 1049 0 0,-42 211 207 0 0,-2 29-684 0 0,-7 30-413 0 0,8-18-159 0 0,0 0 0 0 0,0 0-1 0 0,2 0 1 0 0,0 0 0 0 0,1 1 0 0 0,1 21-1 0 0,-2 20-19 0 0,2 35-31 0 0,0-91-71 0 0,0 0 1 0 0,0 1-1 0 0,1-1 0 0 0,-1 0 1 0 0,1 0-1 0 0,-1 0 0 0 0,1 0 1 0 0,0 0-1 0 0,-1 0 0 0 0,1-1 1 0 0,0 1-1 0 0,0 0 0 0 0,1 0 1 0 0,-1 0-1 0 0,0-1 0 0 0,0 1 1 0 0,1-1-1 0 0,-1 1 0 0 0,1-1 1 0 0,-1 1-1 0 0,5 1 0 0 0,-4-2-295 0 0,0 0 1 0 0,0 0-1 0 0,0-1 0 0 0,0 1 0 0 0,0 0 0 0 0,0-1 1 0 0,0 0-1 0 0,4 1 0 0 0,-3-1-886 0 0,1-1 0 0 0,-1 1-1 0 0,0 0 1 0 0,1-1 0 0 0,5-2 0 0 0,3-1-5591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15:25:03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11976 0 0,'0'0'546'0'0,"-11"3"204"0"0,6 1-407 0 0,1-1 1 0 0,-1 1 0 0 0,1 0 0 0 0,0 0 0 0 0,0 0 0 0 0,1 0 0 0 0,-1 1-1 0 0,1-1 1 0 0,0 1 0 0 0,0 0 0 0 0,0 0 0 0 0,1 0 0 0 0,0 1-1 0 0,0-1 1 0 0,-2 7 0 0 0,3-5 138 0 0,-1 0 1 0 0,1 1-1 0 0,0-1 0 0 0,1 0 1 0 0,0 0-1 0 0,0 1 0 0 0,1-1 0 0 0,-1 0 1 0 0,2 0-1 0 0,-1 1 0 0 0,4 10 1 0 0,-4-17-431 0 0,-1 0 1 0 0,0 1 0 0 0,1-1 0 0 0,-1 0 0 0 0,1 0 0 0 0,-1 1 0 0 0,1-1-1 0 0,0 0 1 0 0,0 0 0 0 0,-1 0 0 0 0,1 0 0 0 0,0 0 0 0 0,0 0 0 0 0,0 0 0 0 0,0 0-1 0 0,0 0 1 0 0,0 0 0 0 0,0-1 0 0 0,0 1 0 0 0,1 0 0 0 0,-1-1 0 0 0,0 1-1 0 0,0-1 1 0 0,1 1 0 0 0,-1-1 0 0 0,0 0 0 0 0,0 1 0 0 0,1-1 0 0 0,-1 0-1 0 0,0 0 1 0 0,1 0 0 0 0,-1 0 0 0 0,0 0 0 0 0,1 0 0 0 0,-1 0 0 0 0,0-1-1 0 0,1 1 1 0 0,-1 0 0 0 0,0-1 0 0 0,3 0 0 0 0,0-1 26 0 0,1-1 0 0 0,0 0 0 0 0,-1 0 0 0 0,0 0 0 0 0,1 0 0 0 0,-1-1 0 0 0,-1 1 0 0 0,1-1 0 0 0,3-5 0 0 0,0 0-357 0 0,0 0 0 0 0,-1 0 0 0 0,0-1-1 0 0,0 0 1 0 0,-1-1 0 0 0,6-18 0 0 0,3-4-3568 0 0,-8 16-4167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E84F-32DE-4C41-86E6-14E001D66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328C3-AB25-4659-AB98-9436AFE25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34D17-DEDB-4E24-9640-C43E4CED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A5E8A-0CD4-4765-B49E-726B8ADE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6C054-07F4-4D73-986A-F9D14386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04622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DAD2-8087-4DE8-8570-231A701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3302A-71AA-4785-8FB3-548AA510E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8CB9E-6FAF-4704-BCE4-A6C4A46CC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415CD-4334-4A73-B447-EAFD0BC1D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D146E-0341-45BF-A325-AA055080A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8239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2D962-0D88-45DE-B367-D2AB1D3029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C7662-55C4-4512-811B-482D4C549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B10FB-89F7-4037-8FDF-F35293964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01BE0-88AD-4331-8BD0-66F128E57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302F2-A808-42E0-A45A-A116CC8A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579755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26A5-213C-441B-9524-4266D772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A1EDE-237A-43D5-A72D-752B2ACCF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DD70A-2E80-4EE3-B208-587A45ED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383B4-18C1-4F3D-9A23-CC0DF442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FD620-EA91-450E-8761-603E29F8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698062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4B78-8A78-4325-A13A-84C88A7B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10AC6-D901-4663-AE61-402F68150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AA77C-635F-4AC9-A535-C79C4D8D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30C90-4DC2-49C7-97D2-AA043A9A7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C4316-EBCD-4C26-AD1F-45EF54B5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89087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E6C6-6E40-4744-85D0-3714E27D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63EC8-5461-4612-A07E-DCE6ECBA8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CD4C0-A266-4FA4-AABC-B2FF351D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96387-C5DB-46AD-BAC3-C211F768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CA7C6-7A66-4D38-87A4-E968EFBD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3D43-0C92-42E1-9C71-F83E362C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4762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BC4F-98F4-4EEB-BCE0-C6B4F1091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F868-D8E8-45BF-96B5-55AFD2CD3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63953-8ACE-493E-A7B2-07AEE2C34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A52FA-E0B0-4B2E-87DF-1B941BD61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37E36-E5C6-4A65-AC78-DE4AA664C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C28A6A-82EA-4A22-8D37-66692F395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B2B112-5D57-4710-AA0B-AB30278F2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F0455-2D5B-4B87-86AB-7C933C25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08389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094C-FFF2-4A7A-AB05-806232B2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EAFFB-8372-47F4-B987-80EF890E3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28F42-472A-42DD-B45F-653F6D14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A82AA-7652-4717-83E1-4EAC67CC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56491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D9079-CAF9-46E9-B391-7C0C2E1F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831AB3-FD7B-40CA-9254-3EA878BE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EA46F-6E5F-4526-AF94-4EE58CE3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195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B78B-F869-49A5-94BD-2DE6D30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197A9-C192-494A-B88C-521064089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79FE0-BAEF-412D-94E5-4C5753F1C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D5ADD-FEB9-4C96-B2D8-2A1C3BEF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D4C35-FEF8-43C9-93DD-4F23D209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66A7F-45C0-4F4D-9E77-3429142F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14495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DC39-8BB3-41DD-B9E4-ED997385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6DC3CB-E423-47F6-8C27-347B3E4AD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AA6CA-2533-45C6-B6A2-C779D9A91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69179-DEE9-43BC-A3F2-84ADAFF48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9DAA5-638A-46B0-8B1E-30CD0DAA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4A587-5E80-41C2-98FE-5CBA0F4D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61403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D6AE6-ECEF-4A5B-B904-01E2AB2D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3724-0976-461F-9064-A99796276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BC634-FBE0-4556-B4AE-D215257AF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BF66F-FEB0-48C1-A8B9-A73F54BB1A08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CE3D1-CD37-4E94-A12B-5A2B73A90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A7546-7C21-4E8B-ADC4-395A78DC8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328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customXml" Target="../ink/ink128.xml"/><Relationship Id="rId3" Type="http://schemas.openxmlformats.org/officeDocument/2006/relationships/customXml" Target="../ink/ink123.xml"/><Relationship Id="rId7" Type="http://schemas.openxmlformats.org/officeDocument/2006/relationships/customXml" Target="../ink/ink125.xml"/><Relationship Id="rId12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customXml" Target="../ink/ink127.xml"/><Relationship Id="rId5" Type="http://schemas.openxmlformats.org/officeDocument/2006/relationships/customXml" Target="../ink/ink124.xml"/><Relationship Id="rId10" Type="http://schemas.openxmlformats.org/officeDocument/2006/relationships/image" Target="../media/image113.png"/><Relationship Id="rId4" Type="http://schemas.openxmlformats.org/officeDocument/2006/relationships/image" Target="../media/image110.png"/><Relationship Id="rId9" Type="http://schemas.openxmlformats.org/officeDocument/2006/relationships/customXml" Target="../ink/ink126.xml"/><Relationship Id="rId14" Type="http://schemas.openxmlformats.org/officeDocument/2006/relationships/image" Target="../media/image1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13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customXml" Target="../ink/ink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21.xml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customXml" Target="../ink/ink19.xml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9.xml"/><Relationship Id="rId21" Type="http://schemas.openxmlformats.org/officeDocument/2006/relationships/customXml" Target="../ink/ink31.xml"/><Relationship Id="rId42" Type="http://schemas.openxmlformats.org/officeDocument/2006/relationships/image" Target="../media/image250.png"/><Relationship Id="rId63" Type="http://schemas.openxmlformats.org/officeDocument/2006/relationships/customXml" Target="../ink/ink52.xml"/><Relationship Id="rId84" Type="http://schemas.openxmlformats.org/officeDocument/2006/relationships/image" Target="../media/image46.png"/><Relationship Id="rId138" Type="http://schemas.openxmlformats.org/officeDocument/2006/relationships/image" Target="../media/image73.png"/><Relationship Id="rId159" Type="http://schemas.openxmlformats.org/officeDocument/2006/relationships/customXml" Target="../ink/ink100.xml"/><Relationship Id="rId170" Type="http://schemas.openxmlformats.org/officeDocument/2006/relationships/image" Target="../media/image89.png"/><Relationship Id="rId107" Type="http://schemas.openxmlformats.org/officeDocument/2006/relationships/customXml" Target="../ink/ink74.xml"/><Relationship Id="rId11" Type="http://schemas.openxmlformats.org/officeDocument/2006/relationships/customXml" Target="../ink/ink26.xml"/><Relationship Id="rId32" Type="http://schemas.openxmlformats.org/officeDocument/2006/relationships/image" Target="../media/image200.png"/><Relationship Id="rId53" Type="http://schemas.openxmlformats.org/officeDocument/2006/relationships/customXml" Target="../ink/ink47.xml"/><Relationship Id="rId74" Type="http://schemas.openxmlformats.org/officeDocument/2006/relationships/image" Target="../media/image41.png"/><Relationship Id="rId128" Type="http://schemas.openxmlformats.org/officeDocument/2006/relationships/image" Target="../media/image68.png"/><Relationship Id="rId149" Type="http://schemas.openxmlformats.org/officeDocument/2006/relationships/customXml" Target="../ink/ink95.xml"/><Relationship Id="rId5" Type="http://schemas.openxmlformats.org/officeDocument/2006/relationships/customXml" Target="../ink/ink23.xml"/><Relationship Id="rId95" Type="http://schemas.openxmlformats.org/officeDocument/2006/relationships/customXml" Target="../ink/ink68.xml"/><Relationship Id="rId160" Type="http://schemas.openxmlformats.org/officeDocument/2006/relationships/image" Target="../media/image84.png"/><Relationship Id="rId181" Type="http://schemas.openxmlformats.org/officeDocument/2006/relationships/customXml" Target="../ink/ink111.xml"/><Relationship Id="rId22" Type="http://schemas.openxmlformats.org/officeDocument/2006/relationships/image" Target="../media/image150.png"/><Relationship Id="rId43" Type="http://schemas.openxmlformats.org/officeDocument/2006/relationships/customXml" Target="../ink/ink42.xml"/><Relationship Id="rId64" Type="http://schemas.openxmlformats.org/officeDocument/2006/relationships/image" Target="../media/image36.png"/><Relationship Id="rId118" Type="http://schemas.openxmlformats.org/officeDocument/2006/relationships/image" Target="../media/image63.png"/><Relationship Id="rId139" Type="http://schemas.openxmlformats.org/officeDocument/2006/relationships/customXml" Target="../ink/ink90.xml"/><Relationship Id="rId85" Type="http://schemas.openxmlformats.org/officeDocument/2006/relationships/customXml" Target="../ink/ink63.xml"/><Relationship Id="rId150" Type="http://schemas.openxmlformats.org/officeDocument/2006/relationships/image" Target="../media/image79.png"/><Relationship Id="rId171" Type="http://schemas.openxmlformats.org/officeDocument/2006/relationships/customXml" Target="../ink/ink106.xml"/><Relationship Id="rId12" Type="http://schemas.openxmlformats.org/officeDocument/2006/relationships/image" Target="../media/image1010.png"/><Relationship Id="rId33" Type="http://schemas.openxmlformats.org/officeDocument/2006/relationships/customXml" Target="../ink/ink37.xml"/><Relationship Id="rId108" Type="http://schemas.openxmlformats.org/officeDocument/2006/relationships/image" Target="../media/image58.png"/><Relationship Id="rId129" Type="http://schemas.openxmlformats.org/officeDocument/2006/relationships/customXml" Target="../ink/ink85.xml"/><Relationship Id="rId54" Type="http://schemas.openxmlformats.org/officeDocument/2006/relationships/image" Target="../media/image31.png"/><Relationship Id="rId75" Type="http://schemas.openxmlformats.org/officeDocument/2006/relationships/customXml" Target="../ink/ink58.xml"/><Relationship Id="rId96" Type="http://schemas.openxmlformats.org/officeDocument/2006/relationships/image" Target="../media/image52.png"/><Relationship Id="rId140" Type="http://schemas.openxmlformats.org/officeDocument/2006/relationships/image" Target="../media/image74.png"/><Relationship Id="rId161" Type="http://schemas.openxmlformats.org/officeDocument/2006/relationships/customXml" Target="../ink/ink101.xml"/><Relationship Id="rId182" Type="http://schemas.openxmlformats.org/officeDocument/2006/relationships/image" Target="../media/image95.png"/><Relationship Id="rId6" Type="http://schemas.openxmlformats.org/officeDocument/2006/relationships/image" Target="../media/image710.png"/><Relationship Id="rId23" Type="http://schemas.openxmlformats.org/officeDocument/2006/relationships/customXml" Target="../ink/ink32.xml"/><Relationship Id="rId119" Type="http://schemas.openxmlformats.org/officeDocument/2006/relationships/customXml" Target="../ink/ink80.xml"/><Relationship Id="rId44" Type="http://schemas.openxmlformats.org/officeDocument/2006/relationships/image" Target="../media/image260.png"/><Relationship Id="rId65" Type="http://schemas.openxmlformats.org/officeDocument/2006/relationships/customXml" Target="../ink/ink53.xml"/><Relationship Id="rId86" Type="http://schemas.openxmlformats.org/officeDocument/2006/relationships/image" Target="../media/image47.png"/><Relationship Id="rId130" Type="http://schemas.openxmlformats.org/officeDocument/2006/relationships/image" Target="../media/image69.png"/><Relationship Id="rId151" Type="http://schemas.openxmlformats.org/officeDocument/2006/relationships/customXml" Target="../ink/ink96.xml"/><Relationship Id="rId172" Type="http://schemas.openxmlformats.org/officeDocument/2006/relationships/image" Target="../media/image90.png"/><Relationship Id="rId13" Type="http://schemas.openxmlformats.org/officeDocument/2006/relationships/customXml" Target="../ink/ink27.xml"/><Relationship Id="rId18" Type="http://schemas.openxmlformats.org/officeDocument/2006/relationships/image" Target="../media/image130.png"/><Relationship Id="rId39" Type="http://schemas.openxmlformats.org/officeDocument/2006/relationships/customXml" Target="../ink/ink40.xml"/><Relationship Id="rId109" Type="http://schemas.openxmlformats.org/officeDocument/2006/relationships/customXml" Target="../ink/ink75.xml"/><Relationship Id="rId34" Type="http://schemas.openxmlformats.org/officeDocument/2006/relationships/image" Target="../media/image210.png"/><Relationship Id="rId50" Type="http://schemas.openxmlformats.org/officeDocument/2006/relationships/image" Target="../media/image29.png"/><Relationship Id="rId55" Type="http://schemas.openxmlformats.org/officeDocument/2006/relationships/customXml" Target="../ink/ink48.xml"/><Relationship Id="rId76" Type="http://schemas.openxmlformats.org/officeDocument/2006/relationships/image" Target="../media/image42.png"/><Relationship Id="rId97" Type="http://schemas.openxmlformats.org/officeDocument/2006/relationships/customXml" Target="../ink/ink69.xml"/><Relationship Id="rId104" Type="http://schemas.openxmlformats.org/officeDocument/2006/relationships/image" Target="../media/image56.png"/><Relationship Id="rId120" Type="http://schemas.openxmlformats.org/officeDocument/2006/relationships/image" Target="../media/image64.png"/><Relationship Id="rId125" Type="http://schemas.openxmlformats.org/officeDocument/2006/relationships/customXml" Target="../ink/ink83.xml"/><Relationship Id="rId141" Type="http://schemas.openxmlformats.org/officeDocument/2006/relationships/customXml" Target="../ink/ink91.xml"/><Relationship Id="rId146" Type="http://schemas.openxmlformats.org/officeDocument/2006/relationships/image" Target="../media/image77.png"/><Relationship Id="rId167" Type="http://schemas.openxmlformats.org/officeDocument/2006/relationships/customXml" Target="../ink/ink104.xml"/><Relationship Id="rId188" Type="http://schemas.openxmlformats.org/officeDocument/2006/relationships/image" Target="../media/image98.png"/><Relationship Id="rId7" Type="http://schemas.openxmlformats.org/officeDocument/2006/relationships/customXml" Target="../ink/ink24.xml"/><Relationship Id="rId71" Type="http://schemas.openxmlformats.org/officeDocument/2006/relationships/customXml" Target="../ink/ink56.xml"/><Relationship Id="rId92" Type="http://schemas.openxmlformats.org/officeDocument/2006/relationships/image" Target="../media/image50.png"/><Relationship Id="rId162" Type="http://schemas.openxmlformats.org/officeDocument/2006/relationships/image" Target="../media/image85.png"/><Relationship Id="rId183" Type="http://schemas.openxmlformats.org/officeDocument/2006/relationships/customXml" Target="../ink/ink112.xml"/><Relationship Id="rId2" Type="http://schemas.openxmlformats.org/officeDocument/2006/relationships/image" Target="../media/image26.png"/><Relationship Id="rId29" Type="http://schemas.openxmlformats.org/officeDocument/2006/relationships/customXml" Target="../ink/ink35.xml"/><Relationship Id="rId24" Type="http://schemas.openxmlformats.org/officeDocument/2006/relationships/image" Target="../media/image160.png"/><Relationship Id="rId40" Type="http://schemas.openxmlformats.org/officeDocument/2006/relationships/image" Target="../media/image240.png"/><Relationship Id="rId45" Type="http://schemas.openxmlformats.org/officeDocument/2006/relationships/customXml" Target="../ink/ink43.xml"/><Relationship Id="rId66" Type="http://schemas.openxmlformats.org/officeDocument/2006/relationships/image" Target="../media/image37.png"/><Relationship Id="rId87" Type="http://schemas.openxmlformats.org/officeDocument/2006/relationships/customXml" Target="../ink/ink64.xml"/><Relationship Id="rId110" Type="http://schemas.openxmlformats.org/officeDocument/2006/relationships/image" Target="../media/image59.png"/><Relationship Id="rId115" Type="http://schemas.openxmlformats.org/officeDocument/2006/relationships/customXml" Target="../ink/ink78.xml"/><Relationship Id="rId131" Type="http://schemas.openxmlformats.org/officeDocument/2006/relationships/customXml" Target="../ink/ink86.xml"/><Relationship Id="rId136" Type="http://schemas.openxmlformats.org/officeDocument/2006/relationships/image" Target="../media/image72.png"/><Relationship Id="rId157" Type="http://schemas.openxmlformats.org/officeDocument/2006/relationships/customXml" Target="../ink/ink99.xml"/><Relationship Id="rId178" Type="http://schemas.openxmlformats.org/officeDocument/2006/relationships/image" Target="../media/image93.png"/><Relationship Id="rId61" Type="http://schemas.openxmlformats.org/officeDocument/2006/relationships/customXml" Target="../ink/ink51.xml"/><Relationship Id="rId82" Type="http://schemas.openxmlformats.org/officeDocument/2006/relationships/image" Target="../media/image45.png"/><Relationship Id="rId152" Type="http://schemas.openxmlformats.org/officeDocument/2006/relationships/image" Target="../media/image80.png"/><Relationship Id="rId173" Type="http://schemas.openxmlformats.org/officeDocument/2006/relationships/customXml" Target="../ink/ink107.xml"/><Relationship Id="rId19" Type="http://schemas.openxmlformats.org/officeDocument/2006/relationships/customXml" Target="../ink/ink30.xml"/><Relationship Id="rId14" Type="http://schemas.openxmlformats.org/officeDocument/2006/relationships/image" Target="../media/image116.png"/><Relationship Id="rId30" Type="http://schemas.openxmlformats.org/officeDocument/2006/relationships/image" Target="../media/image190.png"/><Relationship Id="rId35" Type="http://schemas.openxmlformats.org/officeDocument/2006/relationships/customXml" Target="../ink/ink38.xml"/><Relationship Id="rId56" Type="http://schemas.openxmlformats.org/officeDocument/2006/relationships/image" Target="../media/image32.png"/><Relationship Id="rId77" Type="http://schemas.openxmlformats.org/officeDocument/2006/relationships/customXml" Target="../ink/ink59.xml"/><Relationship Id="rId100" Type="http://schemas.openxmlformats.org/officeDocument/2006/relationships/image" Target="../media/image54.png"/><Relationship Id="rId105" Type="http://schemas.openxmlformats.org/officeDocument/2006/relationships/customXml" Target="../ink/ink73.xml"/><Relationship Id="rId126" Type="http://schemas.openxmlformats.org/officeDocument/2006/relationships/image" Target="../media/image67.png"/><Relationship Id="rId147" Type="http://schemas.openxmlformats.org/officeDocument/2006/relationships/customXml" Target="../ink/ink94.xml"/><Relationship Id="rId168" Type="http://schemas.openxmlformats.org/officeDocument/2006/relationships/image" Target="../media/image88.png"/><Relationship Id="rId8" Type="http://schemas.openxmlformats.org/officeDocument/2006/relationships/image" Target="../media/image810.png"/><Relationship Id="rId51" Type="http://schemas.openxmlformats.org/officeDocument/2006/relationships/customXml" Target="../ink/ink46.xml"/><Relationship Id="rId72" Type="http://schemas.openxmlformats.org/officeDocument/2006/relationships/image" Target="../media/image40.png"/><Relationship Id="rId93" Type="http://schemas.openxmlformats.org/officeDocument/2006/relationships/customXml" Target="../ink/ink67.xml"/><Relationship Id="rId98" Type="http://schemas.openxmlformats.org/officeDocument/2006/relationships/image" Target="../media/image53.png"/><Relationship Id="rId121" Type="http://schemas.openxmlformats.org/officeDocument/2006/relationships/customXml" Target="../ink/ink81.xml"/><Relationship Id="rId142" Type="http://schemas.openxmlformats.org/officeDocument/2006/relationships/image" Target="../media/image75.png"/><Relationship Id="rId163" Type="http://schemas.openxmlformats.org/officeDocument/2006/relationships/customXml" Target="../ink/ink102.xml"/><Relationship Id="rId184" Type="http://schemas.openxmlformats.org/officeDocument/2006/relationships/image" Target="../media/image96.png"/><Relationship Id="rId3" Type="http://schemas.openxmlformats.org/officeDocument/2006/relationships/customXml" Target="../ink/ink22.xml"/><Relationship Id="rId25" Type="http://schemas.openxmlformats.org/officeDocument/2006/relationships/customXml" Target="../ink/ink33.xml"/><Relationship Id="rId46" Type="http://schemas.openxmlformats.org/officeDocument/2006/relationships/image" Target="../media/image27.png"/><Relationship Id="rId67" Type="http://schemas.openxmlformats.org/officeDocument/2006/relationships/customXml" Target="../ink/ink54.xml"/><Relationship Id="rId116" Type="http://schemas.openxmlformats.org/officeDocument/2006/relationships/image" Target="../media/image62.png"/><Relationship Id="rId137" Type="http://schemas.openxmlformats.org/officeDocument/2006/relationships/customXml" Target="../ink/ink89.xml"/><Relationship Id="rId158" Type="http://schemas.openxmlformats.org/officeDocument/2006/relationships/image" Target="../media/image83.png"/><Relationship Id="rId20" Type="http://schemas.openxmlformats.org/officeDocument/2006/relationships/image" Target="../media/image140.png"/><Relationship Id="rId41" Type="http://schemas.openxmlformats.org/officeDocument/2006/relationships/customXml" Target="../ink/ink41.xml"/><Relationship Id="rId62" Type="http://schemas.openxmlformats.org/officeDocument/2006/relationships/image" Target="../media/image35.png"/><Relationship Id="rId83" Type="http://schemas.openxmlformats.org/officeDocument/2006/relationships/customXml" Target="../ink/ink62.xml"/><Relationship Id="rId88" Type="http://schemas.openxmlformats.org/officeDocument/2006/relationships/image" Target="../media/image48.png"/><Relationship Id="rId111" Type="http://schemas.openxmlformats.org/officeDocument/2006/relationships/customXml" Target="../ink/ink76.xml"/><Relationship Id="rId132" Type="http://schemas.openxmlformats.org/officeDocument/2006/relationships/image" Target="../media/image70.png"/><Relationship Id="rId153" Type="http://schemas.openxmlformats.org/officeDocument/2006/relationships/customXml" Target="../ink/ink97.xml"/><Relationship Id="rId174" Type="http://schemas.openxmlformats.org/officeDocument/2006/relationships/image" Target="../media/image91.png"/><Relationship Id="rId179" Type="http://schemas.openxmlformats.org/officeDocument/2006/relationships/customXml" Target="../ink/ink110.xml"/><Relationship Id="rId15" Type="http://schemas.openxmlformats.org/officeDocument/2006/relationships/customXml" Target="../ink/ink28.xml"/><Relationship Id="rId36" Type="http://schemas.openxmlformats.org/officeDocument/2006/relationships/image" Target="../media/image220.png"/><Relationship Id="rId57" Type="http://schemas.openxmlformats.org/officeDocument/2006/relationships/customXml" Target="../ink/ink49.xml"/><Relationship Id="rId106" Type="http://schemas.openxmlformats.org/officeDocument/2006/relationships/image" Target="../media/image57.png"/><Relationship Id="rId127" Type="http://schemas.openxmlformats.org/officeDocument/2006/relationships/customXml" Target="../ink/ink84.xml"/><Relationship Id="rId10" Type="http://schemas.openxmlformats.org/officeDocument/2006/relationships/image" Target="../media/image910.png"/><Relationship Id="rId31" Type="http://schemas.openxmlformats.org/officeDocument/2006/relationships/customXml" Target="../ink/ink36.xml"/><Relationship Id="rId52" Type="http://schemas.openxmlformats.org/officeDocument/2006/relationships/image" Target="../media/image30.png"/><Relationship Id="rId73" Type="http://schemas.openxmlformats.org/officeDocument/2006/relationships/customXml" Target="../ink/ink57.xml"/><Relationship Id="rId78" Type="http://schemas.openxmlformats.org/officeDocument/2006/relationships/image" Target="../media/image43.png"/><Relationship Id="rId94" Type="http://schemas.openxmlformats.org/officeDocument/2006/relationships/image" Target="../media/image51.png"/><Relationship Id="rId99" Type="http://schemas.openxmlformats.org/officeDocument/2006/relationships/customXml" Target="../ink/ink70.xml"/><Relationship Id="rId101" Type="http://schemas.openxmlformats.org/officeDocument/2006/relationships/customXml" Target="../ink/ink71.xml"/><Relationship Id="rId122" Type="http://schemas.openxmlformats.org/officeDocument/2006/relationships/image" Target="../media/image65.png"/><Relationship Id="rId143" Type="http://schemas.openxmlformats.org/officeDocument/2006/relationships/customXml" Target="../ink/ink92.xml"/><Relationship Id="rId148" Type="http://schemas.openxmlformats.org/officeDocument/2006/relationships/image" Target="../media/image78.png"/><Relationship Id="rId164" Type="http://schemas.openxmlformats.org/officeDocument/2006/relationships/image" Target="../media/image86.png"/><Relationship Id="rId169" Type="http://schemas.openxmlformats.org/officeDocument/2006/relationships/customXml" Target="../ink/ink105.xml"/><Relationship Id="rId185" Type="http://schemas.openxmlformats.org/officeDocument/2006/relationships/customXml" Target="../ink/ink113.xml"/><Relationship Id="rId4" Type="http://schemas.openxmlformats.org/officeDocument/2006/relationships/image" Target="../media/image610.png"/><Relationship Id="rId9" Type="http://schemas.openxmlformats.org/officeDocument/2006/relationships/customXml" Target="../ink/ink25.xml"/><Relationship Id="rId180" Type="http://schemas.openxmlformats.org/officeDocument/2006/relationships/image" Target="../media/image94.png"/><Relationship Id="rId26" Type="http://schemas.openxmlformats.org/officeDocument/2006/relationships/image" Target="../media/image170.png"/><Relationship Id="rId47" Type="http://schemas.openxmlformats.org/officeDocument/2006/relationships/customXml" Target="../ink/ink44.xml"/><Relationship Id="rId68" Type="http://schemas.openxmlformats.org/officeDocument/2006/relationships/image" Target="../media/image38.png"/><Relationship Id="rId89" Type="http://schemas.openxmlformats.org/officeDocument/2006/relationships/customXml" Target="../ink/ink65.xml"/><Relationship Id="rId112" Type="http://schemas.openxmlformats.org/officeDocument/2006/relationships/image" Target="../media/image60.png"/><Relationship Id="rId133" Type="http://schemas.openxmlformats.org/officeDocument/2006/relationships/customXml" Target="../ink/ink87.xml"/><Relationship Id="rId154" Type="http://schemas.openxmlformats.org/officeDocument/2006/relationships/image" Target="../media/image81.png"/><Relationship Id="rId175" Type="http://schemas.openxmlformats.org/officeDocument/2006/relationships/customXml" Target="../ink/ink108.xml"/><Relationship Id="rId16" Type="http://schemas.openxmlformats.org/officeDocument/2006/relationships/image" Target="../media/image120.png"/><Relationship Id="rId37" Type="http://schemas.openxmlformats.org/officeDocument/2006/relationships/customXml" Target="../ink/ink39.xml"/><Relationship Id="rId58" Type="http://schemas.openxmlformats.org/officeDocument/2006/relationships/image" Target="../media/image33.png"/><Relationship Id="rId79" Type="http://schemas.openxmlformats.org/officeDocument/2006/relationships/customXml" Target="../ink/ink60.xml"/><Relationship Id="rId102" Type="http://schemas.openxmlformats.org/officeDocument/2006/relationships/image" Target="../media/image55.png"/><Relationship Id="rId123" Type="http://schemas.openxmlformats.org/officeDocument/2006/relationships/customXml" Target="../ink/ink82.xml"/><Relationship Id="rId144" Type="http://schemas.openxmlformats.org/officeDocument/2006/relationships/image" Target="../media/image76.png"/><Relationship Id="rId90" Type="http://schemas.openxmlformats.org/officeDocument/2006/relationships/image" Target="../media/image49.png"/><Relationship Id="rId165" Type="http://schemas.openxmlformats.org/officeDocument/2006/relationships/customXml" Target="../ink/ink103.xml"/><Relationship Id="rId186" Type="http://schemas.openxmlformats.org/officeDocument/2006/relationships/image" Target="../media/image97.png"/><Relationship Id="rId27" Type="http://schemas.openxmlformats.org/officeDocument/2006/relationships/customXml" Target="../ink/ink34.xml"/><Relationship Id="rId48" Type="http://schemas.openxmlformats.org/officeDocument/2006/relationships/image" Target="../media/image28.png"/><Relationship Id="rId69" Type="http://schemas.openxmlformats.org/officeDocument/2006/relationships/customXml" Target="../ink/ink55.xml"/><Relationship Id="rId113" Type="http://schemas.openxmlformats.org/officeDocument/2006/relationships/customXml" Target="../ink/ink77.xml"/><Relationship Id="rId134" Type="http://schemas.openxmlformats.org/officeDocument/2006/relationships/image" Target="../media/image71.png"/><Relationship Id="rId80" Type="http://schemas.openxmlformats.org/officeDocument/2006/relationships/image" Target="../media/image44.png"/><Relationship Id="rId155" Type="http://schemas.openxmlformats.org/officeDocument/2006/relationships/customXml" Target="../ink/ink98.xml"/><Relationship Id="rId176" Type="http://schemas.openxmlformats.org/officeDocument/2006/relationships/image" Target="../media/image92.png"/><Relationship Id="rId17" Type="http://schemas.openxmlformats.org/officeDocument/2006/relationships/customXml" Target="../ink/ink29.xml"/><Relationship Id="rId38" Type="http://schemas.openxmlformats.org/officeDocument/2006/relationships/image" Target="../media/image230.png"/><Relationship Id="rId59" Type="http://schemas.openxmlformats.org/officeDocument/2006/relationships/customXml" Target="../ink/ink50.xml"/><Relationship Id="rId103" Type="http://schemas.openxmlformats.org/officeDocument/2006/relationships/customXml" Target="../ink/ink72.xml"/><Relationship Id="rId124" Type="http://schemas.openxmlformats.org/officeDocument/2006/relationships/image" Target="../media/image66.png"/><Relationship Id="rId70" Type="http://schemas.openxmlformats.org/officeDocument/2006/relationships/image" Target="../media/image39.png"/><Relationship Id="rId91" Type="http://schemas.openxmlformats.org/officeDocument/2006/relationships/customXml" Target="../ink/ink66.xml"/><Relationship Id="rId145" Type="http://schemas.openxmlformats.org/officeDocument/2006/relationships/customXml" Target="../ink/ink93.xml"/><Relationship Id="rId166" Type="http://schemas.openxmlformats.org/officeDocument/2006/relationships/image" Target="../media/image87.png"/><Relationship Id="rId187" Type="http://schemas.openxmlformats.org/officeDocument/2006/relationships/customXml" Target="../ink/ink114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180.png"/><Relationship Id="rId49" Type="http://schemas.openxmlformats.org/officeDocument/2006/relationships/customXml" Target="../ink/ink45.xml"/><Relationship Id="rId114" Type="http://schemas.openxmlformats.org/officeDocument/2006/relationships/image" Target="../media/image61.png"/><Relationship Id="rId60" Type="http://schemas.openxmlformats.org/officeDocument/2006/relationships/image" Target="../media/image34.png"/><Relationship Id="rId81" Type="http://schemas.openxmlformats.org/officeDocument/2006/relationships/customXml" Target="../ink/ink61.xml"/><Relationship Id="rId135" Type="http://schemas.openxmlformats.org/officeDocument/2006/relationships/customXml" Target="../ink/ink88.xml"/><Relationship Id="rId156" Type="http://schemas.openxmlformats.org/officeDocument/2006/relationships/image" Target="../media/image82.png"/><Relationship Id="rId177" Type="http://schemas.openxmlformats.org/officeDocument/2006/relationships/customXml" Target="../ink/ink10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customXml" Target="../ink/ink120.xml"/><Relationship Id="rId18" Type="http://schemas.openxmlformats.org/officeDocument/2006/relationships/image" Target="../media/image107.png"/><Relationship Id="rId3" Type="http://schemas.openxmlformats.org/officeDocument/2006/relationships/customXml" Target="../ink/ink115.xml"/><Relationship Id="rId7" Type="http://schemas.openxmlformats.org/officeDocument/2006/relationships/customXml" Target="../ink/ink117.xml"/><Relationship Id="rId12" Type="http://schemas.openxmlformats.org/officeDocument/2006/relationships/image" Target="../media/image104.png"/><Relationship Id="rId17" Type="http://schemas.openxmlformats.org/officeDocument/2006/relationships/customXml" Target="../ink/ink122.xml"/><Relationship Id="rId2" Type="http://schemas.openxmlformats.org/officeDocument/2006/relationships/image" Target="../media/image99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customXml" Target="../ink/ink119.xml"/><Relationship Id="rId5" Type="http://schemas.openxmlformats.org/officeDocument/2006/relationships/customXml" Target="../ink/ink116.xml"/><Relationship Id="rId15" Type="http://schemas.openxmlformats.org/officeDocument/2006/relationships/customXml" Target="../ink/ink121.xml"/><Relationship Id="rId10" Type="http://schemas.openxmlformats.org/officeDocument/2006/relationships/image" Target="../media/image103.png"/><Relationship Id="rId4" Type="http://schemas.openxmlformats.org/officeDocument/2006/relationships/image" Target="../media/image100.png"/><Relationship Id="rId9" Type="http://schemas.openxmlformats.org/officeDocument/2006/relationships/customXml" Target="../ink/ink118.xml"/><Relationship Id="rId1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0" y="841772"/>
            <a:ext cx="9144000" cy="17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CSE 11 </a:t>
            </a:r>
            <a:br>
              <a:rPr lang="en-US" dirty="0"/>
            </a:br>
            <a:r>
              <a:rPr lang="en-US" dirty="0"/>
              <a:t>Accelerated Intro to Programming</a:t>
            </a:r>
            <a:br>
              <a:rPr lang="en-US" dirty="0"/>
            </a:br>
            <a:r>
              <a:rPr lang="en-US" dirty="0"/>
              <a:t>Lecture 10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Greg Miranda, Spring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F5E3C-A639-488D-8ACD-A05525CF7342}"/>
              </a:ext>
            </a:extLst>
          </p:cNvPr>
          <p:cNvSpPr txBox="1"/>
          <p:nvPr/>
        </p:nvSpPr>
        <p:spPr>
          <a:xfrm>
            <a:off x="-47065" y="4774168"/>
            <a:ext cx="29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lecture is being recorded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E85509-28F0-424A-92F9-EFE237FE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61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48F427-F5F8-4B24-A70E-0121D948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67219DF-232D-4CE6-89AC-AB711581E2EB}"/>
                  </a:ext>
                </a:extLst>
              </p14:cNvPr>
              <p14:cNvContentPartPr/>
              <p14:nvPr/>
            </p14:nvContentPartPr>
            <p14:xfrm>
              <a:off x="6757849" y="2705659"/>
              <a:ext cx="21240" cy="194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67219DF-232D-4CE6-89AC-AB711581E2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8849" y="2697019"/>
                <a:ext cx="38880" cy="21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C59C14A-CE5D-4078-841B-C4218A292D55}"/>
              </a:ext>
            </a:extLst>
          </p:cNvPr>
          <p:cNvGrpSpPr/>
          <p:nvPr/>
        </p:nvGrpSpPr>
        <p:grpSpPr>
          <a:xfrm>
            <a:off x="5310649" y="2650219"/>
            <a:ext cx="680760" cy="626760"/>
            <a:chOff x="5310649" y="2650219"/>
            <a:chExt cx="680760" cy="62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0559EC8-CE6D-4A5E-8C5F-B7EF429C5214}"/>
                    </a:ext>
                  </a:extLst>
                </p14:cNvPr>
                <p14:cNvContentPartPr/>
                <p14:nvPr/>
              </p14:nvContentPartPr>
              <p14:xfrm>
                <a:off x="5310649" y="2742739"/>
                <a:ext cx="126360" cy="1321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0559EC8-CE6D-4A5E-8C5F-B7EF429C52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02009" y="2734099"/>
                  <a:ext cx="1440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873CECA-C5F7-4C12-B525-214FE8F0038C}"/>
                    </a:ext>
                  </a:extLst>
                </p14:cNvPr>
                <p14:cNvContentPartPr/>
                <p14:nvPr/>
              </p14:nvContentPartPr>
              <p14:xfrm>
                <a:off x="5456449" y="2735539"/>
                <a:ext cx="97920" cy="131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873CECA-C5F7-4C12-B525-214FE8F003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47809" y="2726539"/>
                  <a:ext cx="115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CA48188-8085-49A2-A59F-D17EA82CC441}"/>
                    </a:ext>
                  </a:extLst>
                </p14:cNvPr>
                <p14:cNvContentPartPr/>
                <p14:nvPr/>
              </p14:nvContentPartPr>
              <p14:xfrm>
                <a:off x="5480929" y="3126499"/>
                <a:ext cx="48240" cy="89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CA48188-8085-49A2-A59F-D17EA82CC44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72289" y="3117499"/>
                  <a:ext cx="658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E1F816-942A-4403-B232-C26646749B73}"/>
                    </a:ext>
                  </a:extLst>
                </p14:cNvPr>
                <p14:cNvContentPartPr/>
                <p14:nvPr/>
              </p14:nvContentPartPr>
              <p14:xfrm>
                <a:off x="5506129" y="3104179"/>
                <a:ext cx="70560" cy="172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E1F816-942A-4403-B232-C26646749B7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97489" y="3095179"/>
                  <a:ext cx="88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EBB8D9E-3555-484F-9BBD-F2B9CA31D6DB}"/>
                    </a:ext>
                  </a:extLst>
                </p14:cNvPr>
                <p14:cNvContentPartPr/>
                <p14:nvPr/>
              </p14:nvContentPartPr>
              <p14:xfrm>
                <a:off x="5671729" y="2650219"/>
                <a:ext cx="319680" cy="380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EBB8D9E-3555-484F-9BBD-F2B9CA31D6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663089" y="2641579"/>
                  <a:ext cx="337320" cy="39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841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16B1-9F9A-498F-913F-226BF3339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AE43-B586-42CE-86C8-95B73153A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Quiz 10 due Wednesday @ </a:t>
            </a:r>
            <a:r>
              <a:rPr lang="en-US" dirty="0" err="1"/>
              <a:t>8am</a:t>
            </a:r>
            <a:endParaRPr lang="en-US" dirty="0"/>
          </a:p>
          <a:p>
            <a:r>
              <a:rPr lang="en-US" dirty="0" err="1"/>
              <a:t>PA3</a:t>
            </a:r>
            <a:r>
              <a:rPr lang="en-US" dirty="0"/>
              <a:t> due Wednesday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/>
              <a:t>Survey 4 due tonight @ </a:t>
            </a:r>
            <a:r>
              <a:rPr lang="en-US" dirty="0" err="1"/>
              <a:t>11:59pm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763B4F1-A078-486F-85B8-177C660A860B}"/>
                  </a:ext>
                </a:extLst>
              </p14:cNvPr>
              <p14:cNvContentPartPr/>
              <p14:nvPr/>
            </p14:nvContentPartPr>
            <p14:xfrm>
              <a:off x="2259649" y="1725019"/>
              <a:ext cx="1072800" cy="43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763B4F1-A078-486F-85B8-177C660A86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1009" y="1716019"/>
                <a:ext cx="10904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15287BC-C515-4E13-9AEE-62A6E6CE9AE4}"/>
                  </a:ext>
                </a:extLst>
              </p14:cNvPr>
              <p14:cNvContentPartPr/>
              <p14:nvPr/>
            </p14:nvContentPartPr>
            <p14:xfrm>
              <a:off x="1795249" y="2132539"/>
              <a:ext cx="1265760" cy="40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15287BC-C515-4E13-9AEE-62A6E6CE9A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6249" y="2123899"/>
                <a:ext cx="1283400" cy="5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38E8513-9407-4639-8830-C855EAA9925C}"/>
              </a:ext>
            </a:extLst>
          </p:cNvPr>
          <p:cNvGrpSpPr/>
          <p:nvPr/>
        </p:nvGrpSpPr>
        <p:grpSpPr>
          <a:xfrm>
            <a:off x="2158489" y="2362939"/>
            <a:ext cx="1078200" cy="738000"/>
            <a:chOff x="2158489" y="2362939"/>
            <a:chExt cx="1078200" cy="73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8F07F56-E3A2-4DBC-A9F8-1FA4138F753B}"/>
                    </a:ext>
                  </a:extLst>
                </p14:cNvPr>
                <p14:cNvContentPartPr/>
                <p14:nvPr/>
              </p14:nvContentPartPr>
              <p14:xfrm>
                <a:off x="2335609" y="2362939"/>
                <a:ext cx="790560" cy="176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8F07F56-E3A2-4DBC-A9F8-1FA4138F75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26609" y="2353939"/>
                  <a:ext cx="808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DCC4134-6324-4BB2-AC31-EE6DBDE2DEE6}"/>
                    </a:ext>
                  </a:extLst>
                </p14:cNvPr>
                <p14:cNvContentPartPr/>
                <p14:nvPr/>
              </p14:nvContentPartPr>
              <p14:xfrm>
                <a:off x="2301049" y="2657419"/>
                <a:ext cx="7920" cy="252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DCC4134-6324-4BB2-AC31-EE6DBDE2DEE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92049" y="2648779"/>
                  <a:ext cx="255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F172E5D-636C-47DB-9637-3B14B008FDC8}"/>
                    </a:ext>
                  </a:extLst>
                </p14:cNvPr>
                <p14:cNvContentPartPr/>
                <p14:nvPr/>
              </p14:nvContentPartPr>
              <p14:xfrm>
                <a:off x="2310049" y="2615659"/>
                <a:ext cx="160920" cy="182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F172E5D-636C-47DB-9637-3B14B008FD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01409" y="2606659"/>
                  <a:ext cx="178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B2EE541-22CD-4770-8C29-44C72D793C29}"/>
                    </a:ext>
                  </a:extLst>
                </p14:cNvPr>
                <p14:cNvContentPartPr/>
                <p14:nvPr/>
              </p14:nvContentPartPr>
              <p14:xfrm>
                <a:off x="2507689" y="2771539"/>
                <a:ext cx="135000" cy="96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B2EE541-22CD-4770-8C29-44C72D793C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98689" y="2762539"/>
                  <a:ext cx="152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89EA419-81A7-4CFA-8D47-4E164AC079B3}"/>
                    </a:ext>
                  </a:extLst>
                </p14:cNvPr>
                <p14:cNvContentPartPr/>
                <p14:nvPr/>
              </p14:nvContentPartPr>
              <p14:xfrm>
                <a:off x="2669689" y="2634379"/>
                <a:ext cx="13320" cy="25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89EA419-81A7-4CFA-8D47-4E164AC079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60689" y="2625379"/>
                  <a:ext cx="30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1D1720-C38E-44B9-B994-BDB2E3BCD36B}"/>
                    </a:ext>
                  </a:extLst>
                </p14:cNvPr>
                <p14:cNvContentPartPr/>
                <p14:nvPr/>
              </p14:nvContentPartPr>
              <p14:xfrm>
                <a:off x="2713249" y="2656339"/>
                <a:ext cx="133920" cy="271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1D1720-C38E-44B9-B994-BDB2E3BCD36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04609" y="2647339"/>
                  <a:ext cx="151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3F4DD0A-EAC5-4FA9-AEE3-17C6BBB64E62}"/>
                    </a:ext>
                  </a:extLst>
                </p14:cNvPr>
                <p14:cNvContentPartPr/>
                <p14:nvPr/>
              </p14:nvContentPartPr>
              <p14:xfrm>
                <a:off x="2865529" y="2767939"/>
                <a:ext cx="251640" cy="97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3F4DD0A-EAC5-4FA9-AEE3-17C6BBB64E6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56529" y="2759299"/>
                  <a:ext cx="269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263BAD9-E602-4DC7-A50A-30A26D616308}"/>
                    </a:ext>
                  </a:extLst>
                </p14:cNvPr>
                <p14:cNvContentPartPr/>
                <p14:nvPr/>
              </p14:nvContentPartPr>
              <p14:xfrm>
                <a:off x="3032209" y="2800339"/>
                <a:ext cx="120960" cy="189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263BAD9-E602-4DC7-A50A-30A26D6163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23569" y="2791339"/>
                  <a:ext cx="138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FDB4E70-5839-46DF-9DA2-A0C7AEF0E37E}"/>
                    </a:ext>
                  </a:extLst>
                </p14:cNvPr>
                <p14:cNvContentPartPr/>
                <p14:nvPr/>
              </p14:nvContentPartPr>
              <p14:xfrm>
                <a:off x="2158489" y="3010219"/>
                <a:ext cx="1078200" cy="90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FDB4E70-5839-46DF-9DA2-A0C7AEF0E37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49849" y="3001219"/>
                  <a:ext cx="1095840" cy="108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52407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4E78-EA24-421C-8853-BB05A72D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WeeklyPay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9B527-C90C-4A28-A662-450CD2F8F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weeklyPay</a:t>
            </a:r>
            <a:r>
              <a:rPr lang="en-US" dirty="0"/>
              <a:t>: takes a number of hours worked and an hourly rate, and returns the pay with overtime (over 40 hours) counting as double the rate</a:t>
            </a:r>
          </a:p>
        </p:txBody>
      </p:sp>
    </p:spTree>
    <p:extLst>
      <p:ext uri="{BB962C8B-B14F-4D97-AF65-F5344CB8AC3E}">
        <p14:creationId xmlns:p14="http://schemas.microsoft.com/office/powerpoint/2010/main" val="813416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789697-AC06-40FC-A323-AFF8E814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4689"/>
            <a:ext cx="771525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F0E07C0-AE7B-44EF-BB30-DD6808D8C595}"/>
                  </a:ext>
                </a:extLst>
              </p14:cNvPr>
              <p14:cNvContentPartPr/>
              <p14:nvPr/>
            </p14:nvContentPartPr>
            <p14:xfrm>
              <a:off x="3999529" y="4558939"/>
              <a:ext cx="685800" cy="25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F0E07C0-AE7B-44EF-BB30-DD6808D8C5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0889" y="4549939"/>
                <a:ext cx="7034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1A8FA0C-D2FC-4182-B1DA-908ED28E6AF4}"/>
                  </a:ext>
                </a:extLst>
              </p14:cNvPr>
              <p14:cNvContentPartPr/>
              <p14:nvPr/>
            </p14:nvContentPartPr>
            <p14:xfrm>
              <a:off x="1169569" y="3058819"/>
              <a:ext cx="270000" cy="102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1A8FA0C-D2FC-4182-B1DA-908ED28E6A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0569" y="3050179"/>
                <a:ext cx="2876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D22D1BF-F159-4816-AF4E-9EB389A1F8FF}"/>
                  </a:ext>
                </a:extLst>
              </p14:cNvPr>
              <p14:cNvContentPartPr/>
              <p14:nvPr/>
            </p14:nvContentPartPr>
            <p14:xfrm>
              <a:off x="4489129" y="3094099"/>
              <a:ext cx="218880" cy="88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D22D1BF-F159-4816-AF4E-9EB389A1F8F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80129" y="3085459"/>
                <a:ext cx="2365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DBC5F86-83B9-46D8-8F7C-527D5ACB5745}"/>
                  </a:ext>
                </a:extLst>
              </p14:cNvPr>
              <p14:cNvContentPartPr/>
              <p14:nvPr/>
            </p14:nvContentPartPr>
            <p14:xfrm>
              <a:off x="5830489" y="4529779"/>
              <a:ext cx="1440360" cy="83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DBC5F86-83B9-46D8-8F7C-527D5ACB57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21849" y="4520779"/>
                <a:ext cx="1458000" cy="10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608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0A9FD-BA8B-4D7D-8804-F430509FC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-4689"/>
            <a:ext cx="771525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D4E0950-A90A-4A13-9C22-DDF07DC590DF}"/>
                  </a:ext>
                </a:extLst>
              </p14:cNvPr>
              <p14:cNvContentPartPr/>
              <p14:nvPr/>
            </p14:nvContentPartPr>
            <p14:xfrm>
              <a:off x="5793409" y="4571179"/>
              <a:ext cx="1461600" cy="28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D4E0950-A90A-4A13-9C22-DDF07DC590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4769" y="4562539"/>
                <a:ext cx="14792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9CA02FB-0FDD-42A7-AACA-ED5E5ED94FB1}"/>
                  </a:ext>
                </a:extLst>
              </p14:cNvPr>
              <p14:cNvContentPartPr/>
              <p14:nvPr/>
            </p14:nvContentPartPr>
            <p14:xfrm>
              <a:off x="5633209" y="726739"/>
              <a:ext cx="1580760" cy="45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9CA02FB-0FDD-42A7-AACA-ED5E5ED94F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24569" y="718099"/>
                <a:ext cx="15984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1694687-02B5-42A4-8930-510DBDE45E4B}"/>
                  </a:ext>
                </a:extLst>
              </p14:cNvPr>
              <p14:cNvContentPartPr/>
              <p14:nvPr/>
            </p14:nvContentPartPr>
            <p14:xfrm>
              <a:off x="1551169" y="2913019"/>
              <a:ext cx="1418760" cy="50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1694687-02B5-42A4-8930-510DBDE45E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42169" y="2904019"/>
                <a:ext cx="14364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D44008D-624D-4413-9B76-0C2049B2E79A}"/>
                  </a:ext>
                </a:extLst>
              </p14:cNvPr>
              <p14:cNvContentPartPr/>
              <p14:nvPr/>
            </p14:nvContentPartPr>
            <p14:xfrm>
              <a:off x="4783609" y="2913739"/>
              <a:ext cx="1519920" cy="63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D44008D-624D-4413-9B76-0C2049B2E79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74609" y="2905099"/>
                <a:ext cx="15375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C1A42FA-A334-46AB-AB21-67DD348B0E7C}"/>
                  </a:ext>
                </a:extLst>
              </p14:cNvPr>
              <p14:cNvContentPartPr/>
              <p14:nvPr/>
            </p14:nvContentPartPr>
            <p14:xfrm>
              <a:off x="1530289" y="3283819"/>
              <a:ext cx="554760" cy="32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C1A42FA-A334-46AB-AB21-67DD348B0E7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21289" y="3275179"/>
                <a:ext cx="5724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DAD8327-521B-4946-AE78-23ACDDC8221C}"/>
                  </a:ext>
                </a:extLst>
              </p14:cNvPr>
              <p14:cNvContentPartPr/>
              <p14:nvPr/>
            </p14:nvContentPartPr>
            <p14:xfrm>
              <a:off x="4785409" y="3276619"/>
              <a:ext cx="545760" cy="97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DAD8327-521B-4946-AE78-23ACDDC8221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76769" y="3267979"/>
                <a:ext cx="563400" cy="2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6173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5F2878-09CB-42B7-99CD-6E1AD426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8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C36EED-F6D9-4652-8F67-2A6236470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84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4BFE7C-2D37-466C-9B8B-96F4CB05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9DB48B0-A472-47F9-A504-BEC232C55D85}"/>
                  </a:ext>
                </a:extLst>
              </p14:cNvPr>
              <p14:cNvContentPartPr/>
              <p14:nvPr/>
            </p14:nvContentPartPr>
            <p14:xfrm>
              <a:off x="2283527" y="3337170"/>
              <a:ext cx="172080" cy="82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9DB48B0-A472-47F9-A504-BEC232C55D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4887" y="3328170"/>
                <a:ext cx="1897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09CC19B-19AC-4F66-BDCD-3F67AA032AF0}"/>
                  </a:ext>
                </a:extLst>
              </p14:cNvPr>
              <p14:cNvContentPartPr/>
              <p14:nvPr/>
            </p14:nvContentPartPr>
            <p14:xfrm>
              <a:off x="2288567" y="3521850"/>
              <a:ext cx="4680" cy="1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09CC19B-19AC-4F66-BDCD-3F67AA032A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79567" y="3513210"/>
                <a:ext cx="22320" cy="1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B00E889-000A-4CAC-92F0-94835C5F16CF}"/>
              </a:ext>
            </a:extLst>
          </p:cNvPr>
          <p:cNvGrpSpPr/>
          <p:nvPr/>
        </p:nvGrpSpPr>
        <p:grpSpPr>
          <a:xfrm>
            <a:off x="1686287" y="3265170"/>
            <a:ext cx="471600" cy="204840"/>
            <a:chOff x="1686287" y="3265170"/>
            <a:chExt cx="47160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5FA7D9E-1D6D-4E74-8171-F1D95D607067}"/>
                    </a:ext>
                  </a:extLst>
                </p14:cNvPr>
                <p14:cNvContentPartPr/>
                <p14:nvPr/>
              </p14:nvContentPartPr>
              <p14:xfrm>
                <a:off x="1686287" y="3269850"/>
                <a:ext cx="108720" cy="200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5FA7D9E-1D6D-4E74-8171-F1D95D60706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77287" y="3260850"/>
                  <a:ext cx="126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2DD15F1-6467-4B06-822B-76B88A096EA1}"/>
                    </a:ext>
                  </a:extLst>
                </p14:cNvPr>
                <p14:cNvContentPartPr/>
                <p14:nvPr/>
              </p14:nvContentPartPr>
              <p14:xfrm>
                <a:off x="1794287" y="3351210"/>
                <a:ext cx="53280" cy="86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2DD15F1-6467-4B06-822B-76B88A096EA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85287" y="3342210"/>
                  <a:ext cx="70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89470B7-C4B3-41C1-9878-30221DC232A6}"/>
                    </a:ext>
                  </a:extLst>
                </p14:cNvPr>
                <p14:cNvContentPartPr/>
                <p14:nvPr/>
              </p14:nvContentPartPr>
              <p14:xfrm>
                <a:off x="1879607" y="3360570"/>
                <a:ext cx="77040" cy="77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89470B7-C4B3-41C1-9878-30221DC232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70607" y="3351570"/>
                  <a:ext cx="946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13C2C88-6235-4DEB-B617-2C31E8C8E308}"/>
                    </a:ext>
                  </a:extLst>
                </p14:cNvPr>
                <p14:cNvContentPartPr/>
                <p14:nvPr/>
              </p14:nvContentPartPr>
              <p14:xfrm>
                <a:off x="1949447" y="3288570"/>
                <a:ext cx="83160" cy="114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13C2C88-6235-4DEB-B617-2C31E8C8E30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40807" y="3279570"/>
                  <a:ext cx="100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2984446-13D4-4232-AE74-2551E1A007B8}"/>
                    </a:ext>
                  </a:extLst>
                </p14:cNvPr>
                <p14:cNvContentPartPr/>
                <p14:nvPr/>
              </p14:nvContentPartPr>
              <p14:xfrm>
                <a:off x="2028647" y="3265170"/>
                <a:ext cx="48240" cy="146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2984446-13D4-4232-AE74-2551E1A007B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20007" y="3256530"/>
                  <a:ext cx="65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C5A7DDA-6A92-42D3-90D3-D163854465DE}"/>
                    </a:ext>
                  </a:extLst>
                </p14:cNvPr>
                <p14:cNvContentPartPr/>
                <p14:nvPr/>
              </p14:nvContentPartPr>
              <p14:xfrm>
                <a:off x="2086247" y="3328890"/>
                <a:ext cx="71640" cy="79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C5A7DDA-6A92-42D3-90D3-D163854465D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77247" y="3320250"/>
                  <a:ext cx="89280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83A6D31-3473-435F-B8A5-587F8544EA30}"/>
                  </a:ext>
                </a:extLst>
              </p14:cNvPr>
              <p14:cNvContentPartPr/>
              <p14:nvPr/>
            </p14:nvContentPartPr>
            <p14:xfrm>
              <a:off x="2295767" y="3326010"/>
              <a:ext cx="199440" cy="87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83A6D31-3473-435F-B8A5-587F8544EA3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87127" y="3317010"/>
                <a:ext cx="217080" cy="1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9B4BCF4-4428-4EE3-92A2-9DF05320016A}"/>
              </a:ext>
            </a:extLst>
          </p:cNvPr>
          <p:cNvGrpSpPr/>
          <p:nvPr/>
        </p:nvGrpSpPr>
        <p:grpSpPr>
          <a:xfrm>
            <a:off x="2455607" y="1835970"/>
            <a:ext cx="61200" cy="130320"/>
            <a:chOff x="2455607" y="1835970"/>
            <a:chExt cx="61200" cy="1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1F669FB-DA13-4AD1-9D7D-57A35ECA7D2A}"/>
                    </a:ext>
                  </a:extLst>
                </p14:cNvPr>
                <p14:cNvContentPartPr/>
                <p14:nvPr/>
              </p14:nvContentPartPr>
              <p14:xfrm>
                <a:off x="2489807" y="1835970"/>
                <a:ext cx="21240" cy="13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1F669FB-DA13-4AD1-9D7D-57A35ECA7D2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81167" y="1826970"/>
                  <a:ext cx="38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0D34069-891B-4444-A08A-833A106A0700}"/>
                    </a:ext>
                  </a:extLst>
                </p14:cNvPr>
                <p14:cNvContentPartPr/>
                <p14:nvPr/>
              </p14:nvContentPartPr>
              <p14:xfrm>
                <a:off x="2455607" y="1906890"/>
                <a:ext cx="61200" cy="59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0D34069-891B-4444-A08A-833A106A070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46967" y="1897890"/>
                  <a:ext cx="7884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9F32D1A-2CFE-43C3-921D-E2697F6064A0}"/>
              </a:ext>
            </a:extLst>
          </p:cNvPr>
          <p:cNvGrpSpPr/>
          <p:nvPr/>
        </p:nvGrpSpPr>
        <p:grpSpPr>
          <a:xfrm>
            <a:off x="5301977" y="4480024"/>
            <a:ext cx="262800" cy="243360"/>
            <a:chOff x="5301977" y="4480024"/>
            <a:chExt cx="26280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0C87006-9778-4B9F-ADDB-4619B66F0994}"/>
                    </a:ext>
                  </a:extLst>
                </p14:cNvPr>
                <p14:cNvContentPartPr/>
                <p14:nvPr/>
              </p14:nvContentPartPr>
              <p14:xfrm>
                <a:off x="5309177" y="4490104"/>
                <a:ext cx="12960" cy="207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0C87006-9778-4B9F-ADDB-4619B66F099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00537" y="4481464"/>
                  <a:ext cx="30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18E9A4E-18CE-48A5-B2D1-3E35146413EE}"/>
                    </a:ext>
                  </a:extLst>
                </p14:cNvPr>
                <p14:cNvContentPartPr/>
                <p14:nvPr/>
              </p14:nvContentPartPr>
              <p14:xfrm>
                <a:off x="5336897" y="4480024"/>
                <a:ext cx="110160" cy="14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18E9A4E-18CE-48A5-B2D1-3E35146413E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27897" y="4471384"/>
                  <a:ext cx="127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B213835-D5D9-4153-BE8D-7CAC9D0FA602}"/>
                    </a:ext>
                  </a:extLst>
                </p14:cNvPr>
                <p14:cNvContentPartPr/>
                <p14:nvPr/>
              </p14:nvContentPartPr>
              <p14:xfrm>
                <a:off x="5329697" y="4596304"/>
                <a:ext cx="112680" cy="16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B213835-D5D9-4153-BE8D-7CAC9D0FA60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21057" y="4587664"/>
                  <a:ext cx="13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8F46912-8275-4240-9638-FFF1C91CCFBB}"/>
                    </a:ext>
                  </a:extLst>
                </p14:cNvPr>
                <p14:cNvContentPartPr/>
                <p14:nvPr/>
              </p14:nvContentPartPr>
              <p14:xfrm>
                <a:off x="5301977" y="4697464"/>
                <a:ext cx="161640" cy="25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8F46912-8275-4240-9638-FFF1C91CCFB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92977" y="4688464"/>
                  <a:ext cx="179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9148160-753B-4B6D-97FC-FAE165E6BFD5}"/>
                    </a:ext>
                  </a:extLst>
                </p14:cNvPr>
                <p14:cNvContentPartPr/>
                <p14:nvPr/>
              </p14:nvContentPartPr>
              <p14:xfrm>
                <a:off x="5555417" y="4564984"/>
                <a:ext cx="9360" cy="20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9148160-753B-4B6D-97FC-FAE165E6BFD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46777" y="4555984"/>
                  <a:ext cx="27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C997A4-A5CC-4706-AB3B-8C154CF5FFCA}"/>
                    </a:ext>
                  </a:extLst>
                </p14:cNvPr>
                <p14:cNvContentPartPr/>
                <p14:nvPr/>
              </p14:nvContentPartPr>
              <p14:xfrm>
                <a:off x="5542097" y="4660384"/>
                <a:ext cx="7920" cy="17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C997A4-A5CC-4706-AB3B-8C154CF5FF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33097" y="4651744"/>
                  <a:ext cx="255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1036931-A15D-495E-9486-466F45A10A6E}"/>
              </a:ext>
            </a:extLst>
          </p:cNvPr>
          <p:cNvGrpSpPr/>
          <p:nvPr/>
        </p:nvGrpSpPr>
        <p:grpSpPr>
          <a:xfrm>
            <a:off x="5825777" y="4475704"/>
            <a:ext cx="1569960" cy="360360"/>
            <a:chOff x="5825777" y="4475704"/>
            <a:chExt cx="156996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656EB6D-D805-4815-8869-D4F7DDC4F0F5}"/>
                    </a:ext>
                  </a:extLst>
                </p14:cNvPr>
                <p14:cNvContentPartPr/>
                <p14:nvPr/>
              </p14:nvContentPartPr>
              <p14:xfrm>
                <a:off x="5825777" y="4566424"/>
                <a:ext cx="114840" cy="168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656EB6D-D805-4815-8869-D4F7DDC4F0F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17137" y="4557424"/>
                  <a:ext cx="132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E68E537-04D0-48F0-B093-49B2B6E5201D}"/>
                    </a:ext>
                  </a:extLst>
                </p14:cNvPr>
                <p14:cNvContentPartPr/>
                <p14:nvPr/>
              </p14:nvContentPartPr>
              <p14:xfrm>
                <a:off x="6053657" y="4575424"/>
                <a:ext cx="111240" cy="133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E68E537-04D0-48F0-B093-49B2B6E5201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45017" y="4566784"/>
                  <a:ext cx="128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126F567-7632-462B-ADE2-6CCDA49C5CB9}"/>
                    </a:ext>
                  </a:extLst>
                </p14:cNvPr>
                <p14:cNvContentPartPr/>
                <p14:nvPr/>
              </p14:nvContentPartPr>
              <p14:xfrm>
                <a:off x="6244097" y="4595224"/>
                <a:ext cx="164160" cy="111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126F567-7632-462B-ADE2-6CCDA49C5CB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35457" y="4586224"/>
                  <a:ext cx="181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08EA21D-CE29-4BEA-916B-D38F6E717269}"/>
                    </a:ext>
                  </a:extLst>
                </p14:cNvPr>
                <p14:cNvContentPartPr/>
                <p14:nvPr/>
              </p14:nvContentPartPr>
              <p14:xfrm>
                <a:off x="6430217" y="4553104"/>
                <a:ext cx="128160" cy="152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08EA21D-CE29-4BEA-916B-D38F6E71726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21217" y="4544464"/>
                  <a:ext cx="145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EB5F31F-FF4D-4C49-9BA4-80C223D07208}"/>
                    </a:ext>
                  </a:extLst>
                </p14:cNvPr>
                <p14:cNvContentPartPr/>
                <p14:nvPr/>
              </p14:nvContentPartPr>
              <p14:xfrm>
                <a:off x="6731897" y="4475704"/>
                <a:ext cx="13680" cy="224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EB5F31F-FF4D-4C49-9BA4-80C223D0720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23257" y="4466704"/>
                  <a:ext cx="31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081AF28-992A-4EFB-B29D-4FFDCD1A491E}"/>
                    </a:ext>
                  </a:extLst>
                </p14:cNvPr>
                <p14:cNvContentPartPr/>
                <p14:nvPr/>
              </p14:nvContentPartPr>
              <p14:xfrm>
                <a:off x="6689777" y="4620064"/>
                <a:ext cx="115200" cy="21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081AF28-992A-4EFB-B29D-4FFDCD1A491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680777" y="4611064"/>
                  <a:ext cx="132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6C0E9F3-C5B9-462B-9B40-1E92EAC9C09A}"/>
                    </a:ext>
                  </a:extLst>
                </p14:cNvPr>
                <p14:cNvContentPartPr/>
                <p14:nvPr/>
              </p14:nvContentPartPr>
              <p14:xfrm>
                <a:off x="6875537" y="4490824"/>
                <a:ext cx="124200" cy="234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6C0E9F3-C5B9-462B-9B40-1E92EAC9C09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66537" y="4481824"/>
                  <a:ext cx="141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1D4D537-6866-48E1-A5D1-C2FBE56A7FD6}"/>
                    </a:ext>
                  </a:extLst>
                </p14:cNvPr>
                <p14:cNvContentPartPr/>
                <p14:nvPr/>
              </p14:nvContentPartPr>
              <p14:xfrm>
                <a:off x="7054457" y="4525384"/>
                <a:ext cx="56880" cy="184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1D4D537-6866-48E1-A5D1-C2FBE56A7FD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45817" y="4516384"/>
                  <a:ext cx="74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7BC7BA2-15AA-4A45-AC4D-8370BB9E2326}"/>
                    </a:ext>
                  </a:extLst>
                </p14:cNvPr>
                <p14:cNvContentPartPr/>
                <p14:nvPr/>
              </p14:nvContentPartPr>
              <p14:xfrm>
                <a:off x="7140857" y="4627264"/>
                <a:ext cx="92880" cy="97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7BC7BA2-15AA-4A45-AC4D-8370BB9E23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31857" y="4618624"/>
                  <a:ext cx="110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784A2B0-8C52-4CB6-8C76-A13B0E94E625}"/>
                    </a:ext>
                  </a:extLst>
                </p14:cNvPr>
                <p14:cNvContentPartPr/>
                <p14:nvPr/>
              </p14:nvContentPartPr>
              <p14:xfrm>
                <a:off x="7234457" y="4606744"/>
                <a:ext cx="161280" cy="229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784A2B0-8C52-4CB6-8C76-A13B0E94E62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25817" y="4597744"/>
                  <a:ext cx="1789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CCB704F-4000-4840-BCA1-B34F1146F85A}"/>
              </a:ext>
            </a:extLst>
          </p:cNvPr>
          <p:cNvGrpSpPr/>
          <p:nvPr/>
        </p:nvGrpSpPr>
        <p:grpSpPr>
          <a:xfrm>
            <a:off x="7653497" y="4474264"/>
            <a:ext cx="617040" cy="304560"/>
            <a:chOff x="7653497" y="4474264"/>
            <a:chExt cx="61704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64DC2CA-95CD-4C3F-B77D-FC23C130A386}"/>
                    </a:ext>
                  </a:extLst>
                </p14:cNvPr>
                <p14:cNvContentPartPr/>
                <p14:nvPr/>
              </p14:nvContentPartPr>
              <p14:xfrm>
                <a:off x="7653497" y="4586944"/>
                <a:ext cx="98640" cy="191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64DC2CA-95CD-4C3F-B77D-FC23C130A38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44497" y="4577944"/>
                  <a:ext cx="116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D193A5-395B-4156-8E0C-1A51D6E5FD6C}"/>
                    </a:ext>
                  </a:extLst>
                </p14:cNvPr>
                <p14:cNvContentPartPr/>
                <p14:nvPr/>
              </p14:nvContentPartPr>
              <p14:xfrm>
                <a:off x="7878857" y="4474264"/>
                <a:ext cx="8640" cy="248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D193A5-395B-4156-8E0C-1A51D6E5FD6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70217" y="4465264"/>
                  <a:ext cx="26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7D1AC37-3C4F-433D-9A15-E5EEC5271648}"/>
                    </a:ext>
                  </a:extLst>
                </p14:cNvPr>
                <p14:cNvContentPartPr/>
                <p14:nvPr/>
              </p14:nvContentPartPr>
              <p14:xfrm>
                <a:off x="7994777" y="4613944"/>
                <a:ext cx="77040" cy="141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7D1AC37-3C4F-433D-9A15-E5EEC527164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86137" y="4605304"/>
                  <a:ext cx="94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9984F18-635D-43DA-A827-AC67AD919471}"/>
                    </a:ext>
                  </a:extLst>
                </p14:cNvPr>
                <p14:cNvContentPartPr/>
                <p14:nvPr/>
              </p14:nvContentPartPr>
              <p14:xfrm>
                <a:off x="8158577" y="4615384"/>
                <a:ext cx="111960" cy="138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9984F18-635D-43DA-A827-AC67AD91947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49577" y="4606384"/>
                  <a:ext cx="12960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966EA47-C677-4A5D-BAD8-420F2E13266C}"/>
                  </a:ext>
                </a:extLst>
              </p14:cNvPr>
              <p14:cNvContentPartPr/>
              <p14:nvPr/>
            </p14:nvContentPartPr>
            <p14:xfrm>
              <a:off x="5093929" y="3674059"/>
              <a:ext cx="14760" cy="150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966EA47-C677-4A5D-BAD8-420F2E13266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084929" y="3665059"/>
                <a:ext cx="324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3DB7B54-F428-4883-B8A6-9F8ACF133560}"/>
                  </a:ext>
                </a:extLst>
              </p14:cNvPr>
              <p14:cNvContentPartPr/>
              <p14:nvPr/>
            </p14:nvContentPartPr>
            <p14:xfrm>
              <a:off x="5062249" y="4074379"/>
              <a:ext cx="27360" cy="184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3DB7B54-F428-4883-B8A6-9F8ACF13356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053609" y="4065379"/>
                <a:ext cx="450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F6CF77C-C157-4A1A-984F-C1568FB58D07}"/>
                  </a:ext>
                </a:extLst>
              </p14:cNvPr>
              <p14:cNvContentPartPr/>
              <p14:nvPr/>
            </p14:nvContentPartPr>
            <p14:xfrm>
              <a:off x="6060889" y="3631939"/>
              <a:ext cx="11520" cy="178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F6CF77C-C157-4A1A-984F-C1568FB58D0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052249" y="3623299"/>
                <a:ext cx="291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366B09E-1CC1-4363-AC04-840F4CE26200}"/>
                  </a:ext>
                </a:extLst>
              </p14:cNvPr>
              <p14:cNvContentPartPr/>
              <p14:nvPr/>
            </p14:nvContentPartPr>
            <p14:xfrm>
              <a:off x="5935249" y="4042699"/>
              <a:ext cx="126720" cy="1832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366B09E-1CC1-4363-AC04-840F4CE2620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926609" y="4034059"/>
                <a:ext cx="144360" cy="20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0A595770-E134-4B95-8BA0-5CE64F621358}"/>
              </a:ext>
            </a:extLst>
          </p:cNvPr>
          <p:cNvGrpSpPr/>
          <p:nvPr/>
        </p:nvGrpSpPr>
        <p:grpSpPr>
          <a:xfrm>
            <a:off x="4872169" y="4515019"/>
            <a:ext cx="231120" cy="190440"/>
            <a:chOff x="4872169" y="4515019"/>
            <a:chExt cx="231120" cy="19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D950D71-0B16-4AB4-BC03-FC783C5D100A}"/>
                    </a:ext>
                  </a:extLst>
                </p14:cNvPr>
                <p14:cNvContentPartPr/>
                <p14:nvPr/>
              </p14:nvContentPartPr>
              <p14:xfrm>
                <a:off x="4872169" y="4515019"/>
                <a:ext cx="19800" cy="190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D950D71-0B16-4AB4-BC03-FC783C5D100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863529" y="4506379"/>
                  <a:ext cx="37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E8C1C5B-D51F-442C-A5AB-26A15259281D}"/>
                    </a:ext>
                  </a:extLst>
                </p14:cNvPr>
                <p14:cNvContentPartPr/>
                <p14:nvPr/>
              </p14:nvContentPartPr>
              <p14:xfrm>
                <a:off x="4978009" y="4542019"/>
                <a:ext cx="125280" cy="125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E8C1C5B-D51F-442C-A5AB-26A15259281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969369" y="4533019"/>
                  <a:ext cx="14292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2240236-95C6-4BF9-B1D7-D65FD21060AB}"/>
              </a:ext>
            </a:extLst>
          </p:cNvPr>
          <p:cNvGrpSpPr/>
          <p:nvPr/>
        </p:nvGrpSpPr>
        <p:grpSpPr>
          <a:xfrm>
            <a:off x="224569" y="4322419"/>
            <a:ext cx="712080" cy="311400"/>
            <a:chOff x="224569" y="4322419"/>
            <a:chExt cx="712080" cy="3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BEA563A-5B85-44B7-929B-708F26D842BC}"/>
                    </a:ext>
                  </a:extLst>
                </p14:cNvPr>
                <p14:cNvContentPartPr/>
                <p14:nvPr/>
              </p14:nvContentPartPr>
              <p14:xfrm>
                <a:off x="224569" y="4322419"/>
                <a:ext cx="177120" cy="284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BEA563A-5B85-44B7-929B-708F26D842B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15569" y="4313779"/>
                  <a:ext cx="1947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011C868-51A5-4B2C-A7CC-C243EB45AB0A}"/>
                    </a:ext>
                  </a:extLst>
                </p14:cNvPr>
                <p14:cNvContentPartPr/>
                <p14:nvPr/>
              </p14:nvContentPartPr>
              <p14:xfrm>
                <a:off x="474409" y="4456699"/>
                <a:ext cx="69480" cy="135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011C868-51A5-4B2C-A7CC-C243EB45AB0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65409" y="4447699"/>
                  <a:ext cx="87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B4E8CA5-2084-4910-9E1D-E6BCB7AFE1BB}"/>
                    </a:ext>
                  </a:extLst>
                </p14:cNvPr>
                <p14:cNvContentPartPr/>
                <p14:nvPr/>
              </p14:nvContentPartPr>
              <p14:xfrm>
                <a:off x="567649" y="4360939"/>
                <a:ext cx="66240" cy="232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B4E8CA5-2084-4910-9E1D-E6BCB7AFE1B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58649" y="4352299"/>
                  <a:ext cx="83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0DB4506-B364-4845-890C-7DB144032BB5}"/>
                    </a:ext>
                  </a:extLst>
                </p14:cNvPr>
                <p14:cNvContentPartPr/>
                <p14:nvPr/>
              </p14:nvContentPartPr>
              <p14:xfrm>
                <a:off x="655849" y="4481179"/>
                <a:ext cx="146520" cy="119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0DB4506-B364-4845-890C-7DB144032BB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46849" y="4472179"/>
                  <a:ext cx="16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45C2E39-CA58-4D99-9864-E4512107FC0C}"/>
                    </a:ext>
                  </a:extLst>
                </p14:cNvPr>
                <p14:cNvContentPartPr/>
                <p14:nvPr/>
              </p14:nvContentPartPr>
              <p14:xfrm>
                <a:off x="830449" y="4441939"/>
                <a:ext cx="106200" cy="191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45C2E39-CA58-4D99-9864-E4512107FC0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21449" y="4432939"/>
                  <a:ext cx="12384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BC9B5C8-9EE3-4F60-B643-C8CB46E52BAD}"/>
              </a:ext>
            </a:extLst>
          </p:cNvPr>
          <p:cNvGrpSpPr/>
          <p:nvPr/>
        </p:nvGrpSpPr>
        <p:grpSpPr>
          <a:xfrm>
            <a:off x="1143289" y="4459219"/>
            <a:ext cx="277560" cy="168120"/>
            <a:chOff x="1143289" y="4459219"/>
            <a:chExt cx="277560" cy="16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94E32C2-31FB-4093-BD65-D0DFD40C489C}"/>
                    </a:ext>
                  </a:extLst>
                </p14:cNvPr>
                <p14:cNvContentPartPr/>
                <p14:nvPr/>
              </p14:nvContentPartPr>
              <p14:xfrm>
                <a:off x="1143289" y="4500979"/>
                <a:ext cx="128160" cy="122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94E32C2-31FB-4093-BD65-D0DFD40C489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34649" y="4492339"/>
                  <a:ext cx="145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9031AB8-496D-497D-B1CA-3C2510884FBA}"/>
                    </a:ext>
                  </a:extLst>
                </p14:cNvPr>
                <p14:cNvContentPartPr/>
                <p14:nvPr/>
              </p14:nvContentPartPr>
              <p14:xfrm>
                <a:off x="1299889" y="4459219"/>
                <a:ext cx="120960" cy="168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9031AB8-496D-497D-B1CA-3C2510884FB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290889" y="4450579"/>
                  <a:ext cx="13860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68C7A45-229B-474B-B0A5-B65AD6AFEDD6}"/>
              </a:ext>
            </a:extLst>
          </p:cNvPr>
          <p:cNvGrpSpPr/>
          <p:nvPr/>
        </p:nvGrpSpPr>
        <p:grpSpPr>
          <a:xfrm>
            <a:off x="1617409" y="4356619"/>
            <a:ext cx="1302840" cy="276120"/>
            <a:chOff x="1617409" y="4356619"/>
            <a:chExt cx="130284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C5305B5-D7EC-4A20-8C70-12520A7F7624}"/>
                    </a:ext>
                  </a:extLst>
                </p14:cNvPr>
                <p14:cNvContentPartPr/>
                <p14:nvPr/>
              </p14:nvContentPartPr>
              <p14:xfrm>
                <a:off x="1617409" y="4447699"/>
                <a:ext cx="26280" cy="142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C5305B5-D7EC-4A20-8C70-12520A7F762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608409" y="4438699"/>
                  <a:ext cx="43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EDCA0F5-8C00-4C96-8F41-CDB8FABC49D3}"/>
                    </a:ext>
                  </a:extLst>
                </p14:cNvPr>
                <p14:cNvContentPartPr/>
                <p14:nvPr/>
              </p14:nvContentPartPr>
              <p14:xfrm>
                <a:off x="1661689" y="4356619"/>
                <a:ext cx="17640" cy="20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EDCA0F5-8C00-4C96-8F41-CDB8FABC49D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653049" y="4347619"/>
                  <a:ext cx="352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66064CB-49F1-4D8E-B552-28F59E7217FA}"/>
                    </a:ext>
                  </a:extLst>
                </p14:cNvPr>
                <p14:cNvContentPartPr/>
                <p14:nvPr/>
              </p14:nvContentPartPr>
              <p14:xfrm>
                <a:off x="1715329" y="4357699"/>
                <a:ext cx="237960" cy="213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66064CB-49F1-4D8E-B552-28F59E7217F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06329" y="4349059"/>
                  <a:ext cx="2556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7E3C8A9-3CB9-4D8C-A97C-2056F170EC93}"/>
                    </a:ext>
                  </a:extLst>
                </p14:cNvPr>
                <p14:cNvContentPartPr/>
                <p14:nvPr/>
              </p14:nvContentPartPr>
              <p14:xfrm>
                <a:off x="1915129" y="4440499"/>
                <a:ext cx="109080" cy="20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7E3C8A9-3CB9-4D8C-A97C-2056F170EC9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906129" y="4431859"/>
                  <a:ext cx="126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32A2881-62D8-41E1-A1BC-42A6365566CF}"/>
                    </a:ext>
                  </a:extLst>
                </p14:cNvPr>
                <p14:cNvContentPartPr/>
                <p14:nvPr/>
              </p14:nvContentPartPr>
              <p14:xfrm>
                <a:off x="2073529" y="4485499"/>
                <a:ext cx="75960" cy="957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32A2881-62D8-41E1-A1BC-42A6365566C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064529" y="4476859"/>
                  <a:ext cx="936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187889C-F2CA-40A0-A466-A5DD3FD57155}"/>
                    </a:ext>
                  </a:extLst>
                </p14:cNvPr>
                <p14:cNvContentPartPr/>
                <p14:nvPr/>
              </p14:nvContentPartPr>
              <p14:xfrm>
                <a:off x="2194489" y="4458499"/>
                <a:ext cx="106200" cy="140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187889C-F2CA-40A0-A466-A5DD3FD5715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185849" y="4449859"/>
                  <a:ext cx="123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F2A123B-5F6A-4F72-A2E7-AF2142B39069}"/>
                    </a:ext>
                  </a:extLst>
                </p14:cNvPr>
                <p14:cNvContentPartPr/>
                <p14:nvPr/>
              </p14:nvContentPartPr>
              <p14:xfrm>
                <a:off x="2390689" y="4425019"/>
                <a:ext cx="99720" cy="207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F2A123B-5F6A-4F72-A2E7-AF2142B3906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382049" y="4416379"/>
                  <a:ext cx="1173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F0E71E6-80A7-42F4-876A-1C521BC2FBFC}"/>
                    </a:ext>
                  </a:extLst>
                </p14:cNvPr>
                <p14:cNvContentPartPr/>
                <p14:nvPr/>
              </p14:nvContentPartPr>
              <p14:xfrm>
                <a:off x="2552689" y="4491979"/>
                <a:ext cx="156600" cy="131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F0E71E6-80A7-42F4-876A-1C521BC2FBF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543689" y="4482979"/>
                  <a:ext cx="174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53501A0-4B68-41C3-8E6A-32D05400436C}"/>
                    </a:ext>
                  </a:extLst>
                </p14:cNvPr>
                <p14:cNvContentPartPr/>
                <p14:nvPr/>
              </p14:nvContentPartPr>
              <p14:xfrm>
                <a:off x="2710369" y="4488379"/>
                <a:ext cx="209880" cy="132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53501A0-4B68-41C3-8E6A-32D05400436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701729" y="4479379"/>
                  <a:ext cx="22752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A4B4889-78F9-49CF-8C13-7B0719E237C4}"/>
                  </a:ext>
                </a:extLst>
              </p14:cNvPr>
              <p14:cNvContentPartPr/>
              <p14:nvPr/>
            </p14:nvContentPartPr>
            <p14:xfrm>
              <a:off x="3066769" y="4622659"/>
              <a:ext cx="24840" cy="2628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A4B4889-78F9-49CF-8C13-7B0719E237C4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057769" y="4613659"/>
                <a:ext cx="4248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C65079E0-33F3-4A52-9328-04FDD3ACABB7}"/>
              </a:ext>
            </a:extLst>
          </p:cNvPr>
          <p:cNvGrpSpPr/>
          <p:nvPr/>
        </p:nvGrpSpPr>
        <p:grpSpPr>
          <a:xfrm>
            <a:off x="3276649" y="4469659"/>
            <a:ext cx="340200" cy="138240"/>
            <a:chOff x="3276649" y="4469659"/>
            <a:chExt cx="340200" cy="13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A896D22-BA5C-445B-B61D-6C38EEB82AF1}"/>
                    </a:ext>
                  </a:extLst>
                </p14:cNvPr>
                <p14:cNvContentPartPr/>
                <p14:nvPr/>
              </p14:nvContentPartPr>
              <p14:xfrm>
                <a:off x="3276649" y="4493059"/>
                <a:ext cx="201240" cy="774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A896D22-BA5C-445B-B61D-6C38EEB82AF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268009" y="4484419"/>
                  <a:ext cx="218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C8C0A65-FEAA-428C-8446-870AF54498EB}"/>
                    </a:ext>
                  </a:extLst>
                </p14:cNvPr>
                <p14:cNvContentPartPr/>
                <p14:nvPr/>
              </p14:nvContentPartPr>
              <p14:xfrm>
                <a:off x="3509929" y="4469659"/>
                <a:ext cx="106920" cy="138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C8C0A65-FEAA-428C-8446-870AF54498E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501289" y="4461019"/>
                  <a:ext cx="12456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38B3788-B540-45B0-8EDA-6E154653B02F}"/>
              </a:ext>
            </a:extLst>
          </p:cNvPr>
          <p:cNvGrpSpPr/>
          <p:nvPr/>
        </p:nvGrpSpPr>
        <p:grpSpPr>
          <a:xfrm>
            <a:off x="3887209" y="4437979"/>
            <a:ext cx="446040" cy="130320"/>
            <a:chOff x="3887209" y="4437979"/>
            <a:chExt cx="446040" cy="13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8901FD4-5F45-4C75-914F-D57E80F7E27A}"/>
                    </a:ext>
                  </a:extLst>
                </p14:cNvPr>
                <p14:cNvContentPartPr/>
                <p14:nvPr/>
              </p14:nvContentPartPr>
              <p14:xfrm>
                <a:off x="3887209" y="4437979"/>
                <a:ext cx="92520" cy="130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8901FD4-5F45-4C75-914F-D57E80F7E27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878569" y="4428979"/>
                  <a:ext cx="110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219174E-9814-4BCC-9692-C090B721A674}"/>
                    </a:ext>
                  </a:extLst>
                </p14:cNvPr>
                <p14:cNvContentPartPr/>
                <p14:nvPr/>
              </p14:nvContentPartPr>
              <p14:xfrm>
                <a:off x="4029769" y="4460299"/>
                <a:ext cx="120600" cy="83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219174E-9814-4BCC-9692-C090B721A67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021129" y="4451659"/>
                  <a:ext cx="138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8A3AE08-DCCD-4996-89A8-53CE22C31465}"/>
                    </a:ext>
                  </a:extLst>
                </p14:cNvPr>
                <p14:cNvContentPartPr/>
                <p14:nvPr/>
              </p14:nvContentPartPr>
              <p14:xfrm>
                <a:off x="4192489" y="4451299"/>
                <a:ext cx="140760" cy="104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8A3AE08-DCCD-4996-89A8-53CE22C3146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183849" y="4442659"/>
                  <a:ext cx="15840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9AC1721-5D47-472A-ABD4-9D9721646B58}"/>
              </a:ext>
            </a:extLst>
          </p:cNvPr>
          <p:cNvGrpSpPr/>
          <p:nvPr/>
        </p:nvGrpSpPr>
        <p:grpSpPr>
          <a:xfrm>
            <a:off x="246529" y="4761259"/>
            <a:ext cx="447480" cy="264240"/>
            <a:chOff x="246529" y="4761259"/>
            <a:chExt cx="447480" cy="26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4E3C9C5-4B6D-4D56-9465-A872390F993A}"/>
                    </a:ext>
                  </a:extLst>
                </p14:cNvPr>
                <p14:cNvContentPartPr/>
                <p14:nvPr/>
              </p14:nvContentPartPr>
              <p14:xfrm>
                <a:off x="246529" y="4829659"/>
                <a:ext cx="78840" cy="109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4E3C9C5-4B6D-4D56-9465-A872390F993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37889" y="4821019"/>
                  <a:ext cx="96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C40BA99-D0F6-47C0-8BFB-7F719C7B32C0}"/>
                    </a:ext>
                  </a:extLst>
                </p14:cNvPr>
                <p14:cNvContentPartPr/>
                <p14:nvPr/>
              </p14:nvContentPartPr>
              <p14:xfrm>
                <a:off x="385129" y="4877899"/>
                <a:ext cx="80640" cy="66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C40BA99-D0F6-47C0-8BFB-7F719C7B32C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76489" y="4868899"/>
                  <a:ext cx="98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5794652-8A59-4E9B-8521-85F9F9F3D30A}"/>
                    </a:ext>
                  </a:extLst>
                </p14:cNvPr>
                <p14:cNvContentPartPr/>
                <p14:nvPr/>
              </p14:nvContentPartPr>
              <p14:xfrm>
                <a:off x="489529" y="4761259"/>
                <a:ext cx="204480" cy="2642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5794652-8A59-4E9B-8521-85F9F9F3D30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80529" y="4752619"/>
                  <a:ext cx="222120" cy="28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E2EC4D1-5D97-481E-8E07-A104E136098E}"/>
              </a:ext>
            </a:extLst>
          </p:cNvPr>
          <p:cNvGrpSpPr/>
          <p:nvPr/>
        </p:nvGrpSpPr>
        <p:grpSpPr>
          <a:xfrm>
            <a:off x="3123649" y="4756939"/>
            <a:ext cx="503280" cy="307800"/>
            <a:chOff x="3123649" y="4756939"/>
            <a:chExt cx="503280" cy="30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BDEC0C3-6B59-4D5B-8195-9A462D888F08}"/>
                    </a:ext>
                  </a:extLst>
                </p14:cNvPr>
                <p14:cNvContentPartPr/>
                <p14:nvPr/>
              </p14:nvContentPartPr>
              <p14:xfrm>
                <a:off x="3187729" y="4771339"/>
                <a:ext cx="34200" cy="2851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BDEC0C3-6B59-4D5B-8195-9A462D888F0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179089" y="4762699"/>
                  <a:ext cx="518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023D14D-8447-4023-8074-107019FBC277}"/>
                    </a:ext>
                  </a:extLst>
                </p14:cNvPr>
                <p14:cNvContentPartPr/>
                <p14:nvPr/>
              </p14:nvContentPartPr>
              <p14:xfrm>
                <a:off x="3123649" y="4911739"/>
                <a:ext cx="172800" cy="597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023D14D-8447-4023-8074-107019FBC27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115009" y="4903099"/>
                  <a:ext cx="1904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B0DCCD9-AFD5-408F-9A18-90329D94BB97}"/>
                    </a:ext>
                  </a:extLst>
                </p14:cNvPr>
                <p14:cNvContentPartPr/>
                <p14:nvPr/>
              </p14:nvContentPartPr>
              <p14:xfrm>
                <a:off x="3342169" y="4756939"/>
                <a:ext cx="284760" cy="3078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B0DCCD9-AFD5-408F-9A18-90329D94BB9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333529" y="4747939"/>
                  <a:ext cx="302400" cy="32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618760B-9DAF-4701-B8B4-86785DFB761F}"/>
              </a:ext>
            </a:extLst>
          </p:cNvPr>
          <p:cNvGrpSpPr/>
          <p:nvPr/>
        </p:nvGrpSpPr>
        <p:grpSpPr>
          <a:xfrm>
            <a:off x="3888289" y="4759459"/>
            <a:ext cx="1274760" cy="299520"/>
            <a:chOff x="3888289" y="4759459"/>
            <a:chExt cx="1274760" cy="29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433047F-BF50-4642-A88B-CB54852C52D5}"/>
                    </a:ext>
                  </a:extLst>
                </p14:cNvPr>
                <p14:cNvContentPartPr/>
                <p14:nvPr/>
              </p14:nvContentPartPr>
              <p14:xfrm>
                <a:off x="3888289" y="4816339"/>
                <a:ext cx="51840" cy="1890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433047F-BF50-4642-A88B-CB54852C52D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879649" y="4807699"/>
                  <a:ext cx="694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E98D2B7-5137-4315-8449-12EF64CF0D52}"/>
                    </a:ext>
                  </a:extLst>
                </p14:cNvPr>
                <p14:cNvContentPartPr/>
                <p14:nvPr/>
              </p14:nvContentPartPr>
              <p14:xfrm>
                <a:off x="3972529" y="4935499"/>
                <a:ext cx="120960" cy="1051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E98D2B7-5137-4315-8449-12EF64CF0D5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963529" y="4926859"/>
                  <a:ext cx="138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68B5D95-7D71-440C-ADF7-E3C07F96517F}"/>
                    </a:ext>
                  </a:extLst>
                </p14:cNvPr>
                <p14:cNvContentPartPr/>
                <p14:nvPr/>
              </p14:nvContentPartPr>
              <p14:xfrm>
                <a:off x="4146049" y="4759459"/>
                <a:ext cx="89280" cy="2772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68B5D95-7D71-440C-ADF7-E3C07F96517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137049" y="4750459"/>
                  <a:ext cx="1069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0004FCE-80F3-4A9F-AAC3-A2FFAC544146}"/>
                    </a:ext>
                  </a:extLst>
                </p14:cNvPr>
                <p14:cNvContentPartPr/>
                <p14:nvPr/>
              </p14:nvContentPartPr>
              <p14:xfrm>
                <a:off x="4285729" y="4904899"/>
                <a:ext cx="108000" cy="1260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0004FCE-80F3-4A9F-AAC3-A2FFAC54414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276729" y="4896259"/>
                  <a:ext cx="1256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45C7440-3365-490B-8A16-0519AB496882}"/>
                    </a:ext>
                  </a:extLst>
                </p14:cNvPr>
                <p14:cNvContentPartPr/>
                <p14:nvPr/>
              </p14:nvContentPartPr>
              <p14:xfrm>
                <a:off x="4441969" y="4806619"/>
                <a:ext cx="245880" cy="252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45C7440-3365-490B-8A16-0519AB49688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432969" y="4797619"/>
                  <a:ext cx="2635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3E550D7-4484-43A2-9DD1-6BB581337FA4}"/>
                    </a:ext>
                  </a:extLst>
                </p14:cNvPr>
                <p14:cNvContentPartPr/>
                <p14:nvPr/>
              </p14:nvContentPartPr>
              <p14:xfrm>
                <a:off x="4593889" y="4916419"/>
                <a:ext cx="68040" cy="4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3E550D7-4484-43A2-9DD1-6BB581337FA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585249" y="4907419"/>
                  <a:ext cx="856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D8E21E4-B125-4710-988B-0C1BEE5F44A6}"/>
                    </a:ext>
                  </a:extLst>
                </p14:cNvPr>
                <p14:cNvContentPartPr/>
                <p14:nvPr/>
              </p14:nvContentPartPr>
              <p14:xfrm>
                <a:off x="4749049" y="4921099"/>
                <a:ext cx="117000" cy="1360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D8E21E4-B125-4710-988B-0C1BEE5F44A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740409" y="4912099"/>
                  <a:ext cx="134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5D8935B-72D6-4EE5-9858-4B001D5A3E4E}"/>
                    </a:ext>
                  </a:extLst>
                </p14:cNvPr>
                <p14:cNvContentPartPr/>
                <p14:nvPr/>
              </p14:nvContentPartPr>
              <p14:xfrm>
                <a:off x="4904929" y="4911739"/>
                <a:ext cx="173880" cy="1184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5D8935B-72D6-4EE5-9858-4B001D5A3E4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896289" y="4903099"/>
                  <a:ext cx="191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2FC9E72-A569-40AB-A79F-A163D8E2642E}"/>
                    </a:ext>
                  </a:extLst>
                </p14:cNvPr>
                <p14:cNvContentPartPr/>
                <p14:nvPr/>
              </p14:nvContentPartPr>
              <p14:xfrm>
                <a:off x="5158729" y="5036299"/>
                <a:ext cx="4320" cy="10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2FC9E72-A569-40AB-A79F-A163D8E2642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149729" y="5027299"/>
                  <a:ext cx="2196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9F7CE6F-0498-4CE8-94AD-870DFA5430A4}"/>
                  </a:ext>
                </a:extLst>
              </p14:cNvPr>
              <p14:cNvContentPartPr/>
              <p14:nvPr/>
            </p14:nvContentPartPr>
            <p14:xfrm>
              <a:off x="5851009" y="3940819"/>
              <a:ext cx="540360" cy="42372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9F7CE6F-0498-4CE8-94AD-870DFA5430A4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5842369" y="3931819"/>
                <a:ext cx="558000" cy="44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65374FF-3A19-40EF-9BAA-7F0AFA0F1772}"/>
              </a:ext>
            </a:extLst>
          </p:cNvPr>
          <p:cNvGrpSpPr/>
          <p:nvPr/>
        </p:nvGrpSpPr>
        <p:grpSpPr>
          <a:xfrm>
            <a:off x="990289" y="1803499"/>
            <a:ext cx="783360" cy="187560"/>
            <a:chOff x="990289" y="1803499"/>
            <a:chExt cx="783360" cy="18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029CA61-5958-4022-9325-47DE667E4AEB}"/>
                    </a:ext>
                  </a:extLst>
                </p14:cNvPr>
                <p14:cNvContentPartPr/>
                <p14:nvPr/>
              </p14:nvContentPartPr>
              <p14:xfrm>
                <a:off x="1538929" y="1869019"/>
                <a:ext cx="234720" cy="74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029CA61-5958-4022-9325-47DE667E4AE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530289" y="1860379"/>
                  <a:ext cx="252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BF0A732-D537-4D92-BA77-EF5248158C74}"/>
                    </a:ext>
                  </a:extLst>
                </p14:cNvPr>
                <p14:cNvContentPartPr/>
                <p14:nvPr/>
              </p14:nvContentPartPr>
              <p14:xfrm>
                <a:off x="990289" y="1809979"/>
                <a:ext cx="88920" cy="181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BF0A732-D537-4D92-BA77-EF5248158C7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81289" y="1800979"/>
                  <a:ext cx="106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908111-0A6B-43EA-9651-0410B030E7E8}"/>
                    </a:ext>
                  </a:extLst>
                </p14:cNvPr>
                <p14:cNvContentPartPr/>
                <p14:nvPr/>
              </p14:nvContentPartPr>
              <p14:xfrm>
                <a:off x="1090369" y="1889179"/>
                <a:ext cx="60480" cy="74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908111-0A6B-43EA-9651-0410B030E7E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81729" y="1880179"/>
                  <a:ext cx="781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E40BACF-BACD-4704-B317-AB5A028F942C}"/>
                    </a:ext>
                  </a:extLst>
                </p14:cNvPr>
                <p14:cNvContentPartPr/>
                <p14:nvPr/>
              </p14:nvContentPartPr>
              <p14:xfrm>
                <a:off x="1176049" y="1908259"/>
                <a:ext cx="73080" cy="57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E40BACF-BACD-4704-B317-AB5A028F942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67409" y="1899259"/>
                  <a:ext cx="90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6093839-10A4-4FBA-B7B0-39204E9A5FC6}"/>
                    </a:ext>
                  </a:extLst>
                </p14:cNvPr>
                <p14:cNvContentPartPr/>
                <p14:nvPr/>
              </p14:nvContentPartPr>
              <p14:xfrm>
                <a:off x="1257409" y="1848499"/>
                <a:ext cx="79200" cy="103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6093839-10A4-4FBA-B7B0-39204E9A5FC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248769" y="1839859"/>
                  <a:ext cx="96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E29F4DC-5956-43E8-9C9C-F99BA21BE65F}"/>
                    </a:ext>
                  </a:extLst>
                </p14:cNvPr>
                <p14:cNvContentPartPr/>
                <p14:nvPr/>
              </p14:nvContentPartPr>
              <p14:xfrm>
                <a:off x="1348489" y="1803499"/>
                <a:ext cx="96480" cy="169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E29F4DC-5956-43E8-9C9C-F99BA21BE65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339849" y="1794859"/>
                  <a:ext cx="11412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799A4CB-92DD-46F0-8FC3-D6C1416054C6}"/>
              </a:ext>
            </a:extLst>
          </p:cNvPr>
          <p:cNvGrpSpPr/>
          <p:nvPr/>
        </p:nvGrpSpPr>
        <p:grpSpPr>
          <a:xfrm>
            <a:off x="947089" y="4782859"/>
            <a:ext cx="1972080" cy="368280"/>
            <a:chOff x="947089" y="4782859"/>
            <a:chExt cx="1972080" cy="3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099E336-CDF0-4298-A44B-5107DF4A307A}"/>
                    </a:ext>
                  </a:extLst>
                </p14:cNvPr>
                <p14:cNvContentPartPr/>
                <p14:nvPr/>
              </p14:nvContentPartPr>
              <p14:xfrm>
                <a:off x="947089" y="4843339"/>
                <a:ext cx="145080" cy="141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099E336-CDF0-4298-A44B-5107DF4A307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38449" y="4834339"/>
                  <a:ext cx="1627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4276C1E-4DF3-48AE-AF0F-A7C566A04329}"/>
                    </a:ext>
                  </a:extLst>
                </p14:cNvPr>
                <p14:cNvContentPartPr/>
                <p14:nvPr/>
              </p14:nvContentPartPr>
              <p14:xfrm>
                <a:off x="1145809" y="4834339"/>
                <a:ext cx="55440" cy="128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4276C1E-4DF3-48AE-AF0F-A7C566A0432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37169" y="4825339"/>
                  <a:ext cx="73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BFCF885-26AD-4DF6-AF7A-16BF9A988E0C}"/>
                    </a:ext>
                  </a:extLst>
                </p14:cNvPr>
                <p14:cNvContentPartPr/>
                <p14:nvPr/>
              </p14:nvContentPartPr>
              <p14:xfrm>
                <a:off x="1261729" y="4854859"/>
                <a:ext cx="73080" cy="1393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BFCF885-26AD-4DF6-AF7A-16BF9A988E0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253089" y="4845859"/>
                  <a:ext cx="907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F764A03-BFE6-49F8-95F3-152906A26430}"/>
                    </a:ext>
                  </a:extLst>
                </p14:cNvPr>
                <p14:cNvContentPartPr/>
                <p14:nvPr/>
              </p14:nvContentPartPr>
              <p14:xfrm>
                <a:off x="1480969" y="4940899"/>
                <a:ext cx="165240" cy="1065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F764A03-BFE6-49F8-95F3-152906A2643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471969" y="4931899"/>
                  <a:ext cx="182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92B295E-880D-48EB-BF01-3E59A48517BB}"/>
                    </a:ext>
                  </a:extLst>
                </p14:cNvPr>
                <p14:cNvContentPartPr/>
                <p14:nvPr/>
              </p14:nvContentPartPr>
              <p14:xfrm>
                <a:off x="1669609" y="4932979"/>
                <a:ext cx="69480" cy="125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92B295E-880D-48EB-BF01-3E59A48517B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660969" y="4924339"/>
                  <a:ext cx="87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F13C7AA-D9CE-4999-A193-7DC65CA2AA28}"/>
                    </a:ext>
                  </a:extLst>
                </p14:cNvPr>
                <p14:cNvContentPartPr/>
                <p14:nvPr/>
              </p14:nvContentPartPr>
              <p14:xfrm>
                <a:off x="1841329" y="4785019"/>
                <a:ext cx="88560" cy="2718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F13C7AA-D9CE-4999-A193-7DC65CA2AA2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832329" y="4776019"/>
                  <a:ext cx="1062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E7AFD61-F44F-4913-906E-1CD03A7FE49A}"/>
                    </a:ext>
                  </a:extLst>
                </p14:cNvPr>
                <p14:cNvContentPartPr/>
                <p14:nvPr/>
              </p14:nvContentPartPr>
              <p14:xfrm>
                <a:off x="1997569" y="4782859"/>
                <a:ext cx="145800" cy="2340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E7AFD61-F44F-4913-906E-1CD03A7FE49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988929" y="4774219"/>
                  <a:ext cx="1634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8984E7C-CA00-4B54-A003-30DF3DD783BD}"/>
                    </a:ext>
                  </a:extLst>
                </p14:cNvPr>
                <p14:cNvContentPartPr/>
                <p14:nvPr/>
              </p14:nvContentPartPr>
              <p14:xfrm>
                <a:off x="2188729" y="4898419"/>
                <a:ext cx="69480" cy="871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8984E7C-CA00-4B54-A003-30DF3DD783B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180089" y="4889419"/>
                  <a:ext cx="87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4F82F41-6B5A-46D5-BBD0-1768F773F15A}"/>
                    </a:ext>
                  </a:extLst>
                </p14:cNvPr>
                <p14:cNvContentPartPr/>
                <p14:nvPr/>
              </p14:nvContentPartPr>
              <p14:xfrm>
                <a:off x="2265049" y="4797619"/>
                <a:ext cx="218160" cy="221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4F82F41-6B5A-46D5-BBD0-1768F773F15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256409" y="4788619"/>
                  <a:ext cx="2358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C26AC4C-402E-4472-8320-2E8FF29DE2F3}"/>
                    </a:ext>
                  </a:extLst>
                </p14:cNvPr>
                <p14:cNvContentPartPr/>
                <p14:nvPr/>
              </p14:nvContentPartPr>
              <p14:xfrm>
                <a:off x="2635129" y="4897339"/>
                <a:ext cx="118080" cy="1155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C26AC4C-402E-4472-8320-2E8FF29DE2F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626489" y="4888339"/>
                  <a:ext cx="135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37ADF79-1B18-4EC1-8701-BB93C08D9640}"/>
                    </a:ext>
                  </a:extLst>
                </p14:cNvPr>
                <p14:cNvContentPartPr/>
                <p14:nvPr/>
              </p14:nvContentPartPr>
              <p14:xfrm>
                <a:off x="2787409" y="4902739"/>
                <a:ext cx="131760" cy="96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37ADF79-1B18-4EC1-8701-BB93C08D964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778409" y="4894099"/>
                  <a:ext cx="149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924A56B-1F26-4CD4-914C-D450058D11A1}"/>
                    </a:ext>
                  </a:extLst>
                </p14:cNvPr>
                <p14:cNvContentPartPr/>
                <p14:nvPr/>
              </p14:nvContentPartPr>
              <p14:xfrm>
                <a:off x="1480249" y="5104699"/>
                <a:ext cx="954360" cy="464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924A56B-1F26-4CD4-914C-D450058D11A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471249" y="5096059"/>
                  <a:ext cx="972000" cy="6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8226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FF145B-639C-4863-9BB4-BD621F9E0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78936BB-8E25-4464-944A-1F7151F225A6}"/>
                  </a:ext>
                </a:extLst>
              </p14:cNvPr>
              <p14:cNvContentPartPr/>
              <p14:nvPr/>
            </p14:nvContentPartPr>
            <p14:xfrm>
              <a:off x="5562289" y="3076099"/>
              <a:ext cx="26640" cy="6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78936BB-8E25-4464-944A-1F7151F225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3289" y="3067099"/>
                <a:ext cx="442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BC53CE1-59DE-4B49-979B-0F484553B260}"/>
                  </a:ext>
                </a:extLst>
              </p14:cNvPr>
              <p14:cNvContentPartPr/>
              <p14:nvPr/>
            </p14:nvContentPartPr>
            <p14:xfrm>
              <a:off x="6124969" y="3742099"/>
              <a:ext cx="100800" cy="1396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BC53CE1-59DE-4B49-979B-0F484553B2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15969" y="3733459"/>
                <a:ext cx="118440" cy="15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4ADDC3BF-1738-4D99-8E96-75766FA6C4B5}"/>
              </a:ext>
            </a:extLst>
          </p:cNvPr>
          <p:cNvGrpSpPr/>
          <p:nvPr/>
        </p:nvGrpSpPr>
        <p:grpSpPr>
          <a:xfrm>
            <a:off x="4766689" y="3680539"/>
            <a:ext cx="602640" cy="656640"/>
            <a:chOff x="4766689" y="3680539"/>
            <a:chExt cx="602640" cy="65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CC0D211-75C3-4EFF-AB16-55E0A2B7E346}"/>
                    </a:ext>
                  </a:extLst>
                </p14:cNvPr>
                <p14:cNvContentPartPr/>
                <p14:nvPr/>
              </p14:nvContentPartPr>
              <p14:xfrm>
                <a:off x="4766689" y="3748219"/>
                <a:ext cx="36360" cy="190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CC0D211-75C3-4EFF-AB16-55E0A2B7E34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57689" y="3739579"/>
                  <a:ext cx="54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359269B-6D33-4F50-823E-B2F15D65F302}"/>
                    </a:ext>
                  </a:extLst>
                </p14:cNvPr>
                <p14:cNvContentPartPr/>
                <p14:nvPr/>
              </p14:nvContentPartPr>
              <p14:xfrm>
                <a:off x="4894129" y="3753979"/>
                <a:ext cx="93240" cy="34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359269B-6D33-4F50-823E-B2F15D65F30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85129" y="3745339"/>
                  <a:ext cx="1108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55376FA-B585-454C-8A7A-B091962F0275}"/>
                    </a:ext>
                  </a:extLst>
                </p14:cNvPr>
                <p14:cNvContentPartPr/>
                <p14:nvPr/>
              </p14:nvContentPartPr>
              <p14:xfrm>
                <a:off x="4903129" y="3791779"/>
                <a:ext cx="100440" cy="163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55376FA-B585-454C-8A7A-B091962F027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94129" y="3782779"/>
                  <a:ext cx="118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CAA9604-FD6C-4CFE-9E37-08064EFF34AD}"/>
                    </a:ext>
                  </a:extLst>
                </p14:cNvPr>
                <p14:cNvContentPartPr/>
                <p14:nvPr/>
              </p14:nvContentPartPr>
              <p14:xfrm>
                <a:off x="4883329" y="4148539"/>
                <a:ext cx="110520" cy="188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CAA9604-FD6C-4CFE-9E37-08064EFF34A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74329" y="4139539"/>
                  <a:ext cx="1281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60730A7-69DF-4D68-9658-B8211CA25647}"/>
                    </a:ext>
                  </a:extLst>
                </p14:cNvPr>
                <p14:cNvContentPartPr/>
                <p14:nvPr/>
              </p14:nvContentPartPr>
              <p14:xfrm>
                <a:off x="5088889" y="3680539"/>
                <a:ext cx="280440" cy="399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60730A7-69DF-4D68-9658-B8211CA2564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80249" y="3671539"/>
                  <a:ext cx="298080" cy="41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437FE17-B012-447F-9252-81F3148C3FB8}"/>
                  </a:ext>
                </a:extLst>
              </p14:cNvPr>
              <p14:cNvContentPartPr/>
              <p14:nvPr/>
            </p14:nvContentPartPr>
            <p14:xfrm>
              <a:off x="6231169" y="3669019"/>
              <a:ext cx="350280" cy="3992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437FE17-B012-447F-9252-81F3148C3FB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22529" y="3660379"/>
                <a:ext cx="367920" cy="41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7632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9237</TotalTime>
  <Words>69</Words>
  <Application>Microsoft Office PowerPoint</Application>
  <PresentationFormat>On-screen Show (16:9)</PresentationFormat>
  <Paragraphs>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 Theme</vt:lpstr>
      <vt:lpstr>CSE 11  Accelerated Intro to Programming Lecture 10</vt:lpstr>
      <vt:lpstr>Announcements</vt:lpstr>
      <vt:lpstr>WeeklyPay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11 – Expedited Java</dc:title>
  <dc:creator>Greg Miranda</dc:creator>
  <cp:lastModifiedBy>Greg Miranda</cp:lastModifiedBy>
  <cp:revision>345</cp:revision>
  <dcterms:modified xsi:type="dcterms:W3CDTF">2021-04-19T15:52:28Z</dcterms:modified>
</cp:coreProperties>
</file>